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</p:sldMasterIdLst>
  <p:sldIdLst>
    <p:sldId id="256" r:id="rId2"/>
    <p:sldId id="267" r:id="rId3"/>
    <p:sldId id="260" r:id="rId4"/>
    <p:sldId id="258" r:id="rId5"/>
    <p:sldId id="268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49B95A-B400-9549-8011-8F9FE8E3042C}" v="101" dt="2024-09-17T08:20:32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597"/>
  </p:normalViewPr>
  <p:slideViewPr>
    <p:cSldViewPr snapToGrid="0">
      <p:cViewPr varScale="1">
        <p:scale>
          <a:sx n="95" d="100"/>
          <a:sy n="95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nso, Eduardo" userId="57c5cf0c-e887-4db2-814d-a02d9dbee52f" providerId="ADAL" clId="{CC49B95A-B400-9549-8011-8F9FE8E3042C}"/>
    <pc:docChg chg="undo custSel addSld delSld modSld sldOrd">
      <pc:chgData name="Alonso, Eduardo" userId="57c5cf0c-e887-4db2-814d-a02d9dbee52f" providerId="ADAL" clId="{CC49B95A-B400-9549-8011-8F9FE8E3042C}" dt="2024-09-17T08:27:46.864" v="1926" actId="1036"/>
      <pc:docMkLst>
        <pc:docMk/>
      </pc:docMkLst>
      <pc:sldChg chg="modSp mod">
        <pc:chgData name="Alonso, Eduardo" userId="57c5cf0c-e887-4db2-814d-a02d9dbee52f" providerId="ADAL" clId="{CC49B95A-B400-9549-8011-8F9FE8E3042C}" dt="2024-09-11T14:54:37.822" v="1587" actId="1076"/>
        <pc:sldMkLst>
          <pc:docMk/>
          <pc:sldMk cId="1773272008" sldId="256"/>
        </pc:sldMkLst>
        <pc:spChg chg="mod">
          <ac:chgData name="Alonso, Eduardo" userId="57c5cf0c-e887-4db2-814d-a02d9dbee52f" providerId="ADAL" clId="{CC49B95A-B400-9549-8011-8F9FE8E3042C}" dt="2024-09-04T09:50:08.990" v="925" actId="1076"/>
          <ac:spMkLst>
            <pc:docMk/>
            <pc:sldMk cId="1773272008" sldId="256"/>
            <ac:spMk id="2" creationId="{E6C123F1-1D65-BBEF-51CC-8D8E226B5F6D}"/>
          </ac:spMkLst>
        </pc:spChg>
        <pc:spChg chg="mod">
          <ac:chgData name="Alonso, Eduardo" userId="57c5cf0c-e887-4db2-814d-a02d9dbee52f" providerId="ADAL" clId="{CC49B95A-B400-9549-8011-8F9FE8E3042C}" dt="2024-09-11T14:54:37.822" v="1587" actId="1076"/>
          <ac:spMkLst>
            <pc:docMk/>
            <pc:sldMk cId="1773272008" sldId="256"/>
            <ac:spMk id="3" creationId="{677EBC0B-2CBD-72C4-D3D1-37E309DF2CFB}"/>
          </ac:spMkLst>
        </pc:spChg>
        <pc:picChg chg="mod">
          <ac:chgData name="Alonso, Eduardo" userId="57c5cf0c-e887-4db2-814d-a02d9dbee52f" providerId="ADAL" clId="{CC49B95A-B400-9549-8011-8F9FE8E3042C}" dt="2024-09-04T08:55:20.872" v="167" actId="1038"/>
          <ac:picMkLst>
            <pc:docMk/>
            <pc:sldMk cId="1773272008" sldId="256"/>
            <ac:picMk id="5" creationId="{A9B2ABDF-0F22-11B5-77F8-6FE361C213AF}"/>
          </ac:picMkLst>
        </pc:picChg>
        <pc:picChg chg="mod">
          <ac:chgData name="Alonso, Eduardo" userId="57c5cf0c-e887-4db2-814d-a02d9dbee52f" providerId="ADAL" clId="{CC49B95A-B400-9549-8011-8F9FE8E3042C}" dt="2024-09-04T08:55:20.872" v="167" actId="1038"/>
          <ac:picMkLst>
            <pc:docMk/>
            <pc:sldMk cId="1773272008" sldId="256"/>
            <ac:picMk id="6" creationId="{286849A0-DA72-4C30-02F7-6CA9D1AAB33F}"/>
          </ac:picMkLst>
        </pc:picChg>
      </pc:sldChg>
      <pc:sldChg chg="addSp delSp modSp del mod ord modAnim">
        <pc:chgData name="Alonso, Eduardo" userId="57c5cf0c-e887-4db2-814d-a02d9dbee52f" providerId="ADAL" clId="{CC49B95A-B400-9549-8011-8F9FE8E3042C}" dt="2024-09-17T07:19:56.871" v="1611" actId="2696"/>
        <pc:sldMkLst>
          <pc:docMk/>
          <pc:sldMk cId="1050840962" sldId="257"/>
        </pc:sldMkLst>
        <pc:spChg chg="mod">
          <ac:chgData name="Alonso, Eduardo" userId="57c5cf0c-e887-4db2-814d-a02d9dbee52f" providerId="ADAL" clId="{CC49B95A-B400-9549-8011-8F9FE8E3042C}" dt="2024-09-11T14:48:12.021" v="1460" actId="1076"/>
          <ac:spMkLst>
            <pc:docMk/>
            <pc:sldMk cId="1050840962" sldId="257"/>
            <ac:spMk id="2" creationId="{77CD3909-31DE-EBEF-1B5D-4AFBA93B711F}"/>
          </ac:spMkLst>
        </pc:spChg>
        <pc:spChg chg="mod ord">
          <ac:chgData name="Alonso, Eduardo" userId="57c5cf0c-e887-4db2-814d-a02d9dbee52f" providerId="ADAL" clId="{CC49B95A-B400-9549-8011-8F9FE8E3042C}" dt="2024-09-16T17:35:58.544" v="1610" actId="207"/>
          <ac:spMkLst>
            <pc:docMk/>
            <pc:sldMk cId="1050840962" sldId="257"/>
            <ac:spMk id="3" creationId="{0FBAA779-FB37-9884-A9B2-7D7C8F0FC80B}"/>
          </ac:spMkLst>
        </pc:spChg>
        <pc:spChg chg="del">
          <ac:chgData name="Alonso, Eduardo" userId="57c5cf0c-e887-4db2-814d-a02d9dbee52f" providerId="ADAL" clId="{CC49B95A-B400-9549-8011-8F9FE8E3042C}" dt="2024-09-11T14:15:46.444" v="1394" actId="26606"/>
          <ac:spMkLst>
            <pc:docMk/>
            <pc:sldMk cId="1050840962" sldId="257"/>
            <ac:spMk id="84" creationId="{1C582B07-D0F0-4B6B-A5D9-D2F192CB3A4E}"/>
          </ac:spMkLst>
        </pc:spChg>
        <pc:spChg chg="del">
          <ac:chgData name="Alonso, Eduardo" userId="57c5cf0c-e887-4db2-814d-a02d9dbee52f" providerId="ADAL" clId="{CC49B95A-B400-9549-8011-8F9FE8E3042C}" dt="2024-09-11T14:15:46.444" v="1394" actId="26606"/>
          <ac:spMkLst>
            <pc:docMk/>
            <pc:sldMk cId="1050840962" sldId="257"/>
            <ac:spMk id="119" creationId="{BEAC0A80-07D3-49CB-87C3-BC34F219DFF7}"/>
          </ac:spMkLst>
        </pc:spChg>
        <pc:spChg chg="add del">
          <ac:chgData name="Alonso, Eduardo" userId="57c5cf0c-e887-4db2-814d-a02d9dbee52f" providerId="ADAL" clId="{CC49B95A-B400-9549-8011-8F9FE8E3042C}" dt="2024-09-11T14:45:49.484" v="1450" actId="26606"/>
          <ac:spMkLst>
            <pc:docMk/>
            <pc:sldMk cId="1050840962" sldId="257"/>
            <ac:spMk id="124" creationId="{1C582B07-D0F0-4B6B-A5D9-D2F192CB3A4E}"/>
          </ac:spMkLst>
        </pc:spChg>
        <pc:spChg chg="add del">
          <ac:chgData name="Alonso, Eduardo" userId="57c5cf0c-e887-4db2-814d-a02d9dbee52f" providerId="ADAL" clId="{CC49B95A-B400-9549-8011-8F9FE8E3042C}" dt="2024-09-11T14:45:49.484" v="1450" actId="26606"/>
          <ac:spMkLst>
            <pc:docMk/>
            <pc:sldMk cId="1050840962" sldId="257"/>
            <ac:spMk id="159" creationId="{0E0283C2-A372-42A3-80E3-B602516EB0B1}"/>
          </ac:spMkLst>
        </pc:spChg>
        <pc:spChg chg="add">
          <ac:chgData name="Alonso, Eduardo" userId="57c5cf0c-e887-4db2-814d-a02d9dbee52f" providerId="ADAL" clId="{CC49B95A-B400-9549-8011-8F9FE8E3042C}" dt="2024-09-11T14:45:49.484" v="1450" actId="26606"/>
          <ac:spMkLst>
            <pc:docMk/>
            <pc:sldMk cId="1050840962" sldId="257"/>
            <ac:spMk id="164" creationId="{1C582B07-D0F0-4B6B-A5D9-D2F192CB3A4E}"/>
          </ac:spMkLst>
        </pc:spChg>
        <pc:spChg chg="add">
          <ac:chgData name="Alonso, Eduardo" userId="57c5cf0c-e887-4db2-814d-a02d9dbee52f" providerId="ADAL" clId="{CC49B95A-B400-9549-8011-8F9FE8E3042C}" dt="2024-09-11T14:45:49.484" v="1450" actId="26606"/>
          <ac:spMkLst>
            <pc:docMk/>
            <pc:sldMk cId="1050840962" sldId="257"/>
            <ac:spMk id="199" creationId="{BEAC0A80-07D3-49CB-87C3-BC34F219DFF7}"/>
          </ac:spMkLst>
        </pc:spChg>
        <pc:grpChg chg="del">
          <ac:chgData name="Alonso, Eduardo" userId="57c5cf0c-e887-4db2-814d-a02d9dbee52f" providerId="ADAL" clId="{CC49B95A-B400-9549-8011-8F9FE8E3042C}" dt="2024-09-11T14:15:46.444" v="1394" actId="26606"/>
          <ac:grpSpMkLst>
            <pc:docMk/>
            <pc:sldMk cId="1050840962" sldId="257"/>
            <ac:grpSpMk id="86" creationId="{4D431671-5191-4947-8899-E90505A70426}"/>
          </ac:grpSpMkLst>
        </pc:grpChg>
        <pc:grpChg chg="add del">
          <ac:chgData name="Alonso, Eduardo" userId="57c5cf0c-e887-4db2-814d-a02d9dbee52f" providerId="ADAL" clId="{CC49B95A-B400-9549-8011-8F9FE8E3042C}" dt="2024-09-11T14:45:49.484" v="1450" actId="26606"/>
          <ac:grpSpMkLst>
            <pc:docMk/>
            <pc:sldMk cId="1050840962" sldId="257"/>
            <ac:grpSpMk id="126" creationId="{7408B2EE-0697-47B6-A5CC-E6262FA06ED3}"/>
          </ac:grpSpMkLst>
        </pc:grpChg>
        <pc:grpChg chg="add">
          <ac:chgData name="Alonso, Eduardo" userId="57c5cf0c-e887-4db2-814d-a02d9dbee52f" providerId="ADAL" clId="{CC49B95A-B400-9549-8011-8F9FE8E3042C}" dt="2024-09-11T14:45:49.484" v="1450" actId="26606"/>
          <ac:grpSpMkLst>
            <pc:docMk/>
            <pc:sldMk cId="1050840962" sldId="257"/>
            <ac:grpSpMk id="166" creationId="{4D431671-5191-4947-8899-E90505A70426}"/>
          </ac:grpSpMkLst>
        </pc:grpChg>
        <pc:picChg chg="add del mod">
          <ac:chgData name="Alonso, Eduardo" userId="57c5cf0c-e887-4db2-814d-a02d9dbee52f" providerId="ADAL" clId="{CC49B95A-B400-9549-8011-8F9FE8E3042C}" dt="2024-09-11T14:45:40.541" v="1448" actId="478"/>
          <ac:picMkLst>
            <pc:docMk/>
            <pc:sldMk cId="1050840962" sldId="257"/>
            <ac:picMk id="4" creationId="{BEA43282-A860-E808-F60A-F84213B8FD57}"/>
          </ac:picMkLst>
        </pc:picChg>
        <pc:picChg chg="mod ord">
          <ac:chgData name="Alonso, Eduardo" userId="57c5cf0c-e887-4db2-814d-a02d9dbee52f" providerId="ADAL" clId="{CC49B95A-B400-9549-8011-8F9FE8E3042C}" dt="2024-09-11T14:45:56.799" v="1452" actId="27614"/>
          <ac:picMkLst>
            <pc:docMk/>
            <pc:sldMk cId="1050840962" sldId="257"/>
            <ac:picMk id="5" creationId="{622A70BC-20A2-6EC5-BC6D-4735F880E717}"/>
          </ac:picMkLst>
        </pc:picChg>
      </pc:sldChg>
      <pc:sldChg chg="addSp modSp mod ord modAnim">
        <pc:chgData name="Alonso, Eduardo" userId="57c5cf0c-e887-4db2-814d-a02d9dbee52f" providerId="ADAL" clId="{CC49B95A-B400-9549-8011-8F9FE8E3042C}" dt="2024-09-17T08:27:46.864" v="1926" actId="1036"/>
        <pc:sldMkLst>
          <pc:docMk/>
          <pc:sldMk cId="3195950729" sldId="258"/>
        </pc:sldMkLst>
        <pc:spChg chg="mod">
          <ac:chgData name="Alonso, Eduardo" userId="57c5cf0c-e887-4db2-814d-a02d9dbee52f" providerId="ADAL" clId="{CC49B95A-B400-9549-8011-8F9FE8E3042C}" dt="2024-09-17T08:27:46.864" v="1926" actId="1036"/>
          <ac:spMkLst>
            <pc:docMk/>
            <pc:sldMk cId="3195950729" sldId="258"/>
            <ac:spMk id="2" creationId="{A1487BDA-6EDC-220B-D735-F226B970352E}"/>
          </ac:spMkLst>
        </pc:spChg>
        <pc:spChg chg="add mod">
          <ac:chgData name="Alonso, Eduardo" userId="57c5cf0c-e887-4db2-814d-a02d9dbee52f" providerId="ADAL" clId="{CC49B95A-B400-9549-8011-8F9FE8E3042C}" dt="2024-09-17T08:27:46.864" v="1926" actId="1036"/>
          <ac:spMkLst>
            <pc:docMk/>
            <pc:sldMk cId="3195950729" sldId="258"/>
            <ac:spMk id="3" creationId="{818039EC-D5AB-47EA-1D3D-12F126BA83C3}"/>
          </ac:spMkLst>
        </pc:spChg>
      </pc:sldChg>
      <pc:sldChg chg="addSp delSp modSp del mod ord">
        <pc:chgData name="Alonso, Eduardo" userId="57c5cf0c-e887-4db2-814d-a02d9dbee52f" providerId="ADAL" clId="{CC49B95A-B400-9549-8011-8F9FE8E3042C}" dt="2024-09-17T07:21:26.877" v="1625" actId="2696"/>
        <pc:sldMkLst>
          <pc:docMk/>
          <pc:sldMk cId="4057495553" sldId="259"/>
        </pc:sldMkLst>
        <pc:spChg chg="mod">
          <ac:chgData name="Alonso, Eduardo" userId="57c5cf0c-e887-4db2-814d-a02d9dbee52f" providerId="ADAL" clId="{CC49B95A-B400-9549-8011-8F9FE8E3042C}" dt="2024-09-11T15:36:31.313" v="1603" actId="20577"/>
          <ac:spMkLst>
            <pc:docMk/>
            <pc:sldMk cId="4057495553" sldId="259"/>
            <ac:spMk id="2" creationId="{542304A1-B1FE-1F29-A3B5-8AE10FAA4F3B}"/>
          </ac:spMkLst>
        </pc:spChg>
        <pc:spChg chg="del">
          <ac:chgData name="Alonso, Eduardo" userId="57c5cf0c-e887-4db2-814d-a02d9dbee52f" providerId="ADAL" clId="{CC49B95A-B400-9549-8011-8F9FE8E3042C}" dt="2024-09-11T14:51:22.134" v="1473" actId="26606"/>
          <ac:spMkLst>
            <pc:docMk/>
            <pc:sldMk cId="4057495553" sldId="259"/>
            <ac:spMk id="89" creationId="{1C582B07-D0F0-4B6B-A5D9-D2F192CB3A4E}"/>
          </ac:spMkLst>
        </pc:spChg>
        <pc:spChg chg="del">
          <ac:chgData name="Alonso, Eduardo" userId="57c5cf0c-e887-4db2-814d-a02d9dbee52f" providerId="ADAL" clId="{CC49B95A-B400-9549-8011-8F9FE8E3042C}" dt="2024-09-11T14:51:22.134" v="1473" actId="26606"/>
          <ac:spMkLst>
            <pc:docMk/>
            <pc:sldMk cId="4057495553" sldId="259"/>
            <ac:spMk id="124" creationId="{0E0283C2-A372-42A3-80E3-B602516EB0B1}"/>
          </ac:spMkLst>
        </pc:spChg>
        <pc:spChg chg="add">
          <ac:chgData name="Alonso, Eduardo" userId="57c5cf0c-e887-4db2-814d-a02d9dbee52f" providerId="ADAL" clId="{CC49B95A-B400-9549-8011-8F9FE8E3042C}" dt="2024-09-11T14:51:22.134" v="1473" actId="26606"/>
          <ac:spMkLst>
            <pc:docMk/>
            <pc:sldMk cId="4057495553" sldId="259"/>
            <ac:spMk id="162" creationId="{2437C4A8-8E3A-4ADA-93B9-64737CE1ABB1}"/>
          </ac:spMkLst>
        </pc:spChg>
        <pc:spChg chg="add">
          <ac:chgData name="Alonso, Eduardo" userId="57c5cf0c-e887-4db2-814d-a02d9dbee52f" providerId="ADAL" clId="{CC49B95A-B400-9549-8011-8F9FE8E3042C}" dt="2024-09-11T14:51:22.134" v="1473" actId="26606"/>
          <ac:spMkLst>
            <pc:docMk/>
            <pc:sldMk cId="4057495553" sldId="259"/>
            <ac:spMk id="164" creationId="{4187D111-0A9D-421B-84EB-FC5811C3A931}"/>
          </ac:spMkLst>
        </pc:spChg>
        <pc:spChg chg="add">
          <ac:chgData name="Alonso, Eduardo" userId="57c5cf0c-e887-4db2-814d-a02d9dbee52f" providerId="ADAL" clId="{CC49B95A-B400-9549-8011-8F9FE8E3042C}" dt="2024-09-11T14:51:22.134" v="1473" actId="26606"/>
          <ac:spMkLst>
            <pc:docMk/>
            <pc:sldMk cId="4057495553" sldId="259"/>
            <ac:spMk id="199" creationId="{F0753E91-DF19-4FA4-BFBF-221696B8D779}"/>
          </ac:spMkLst>
        </pc:spChg>
        <pc:grpChg chg="del">
          <ac:chgData name="Alonso, Eduardo" userId="57c5cf0c-e887-4db2-814d-a02d9dbee52f" providerId="ADAL" clId="{CC49B95A-B400-9549-8011-8F9FE8E3042C}" dt="2024-09-11T14:51:22.134" v="1473" actId="26606"/>
          <ac:grpSpMkLst>
            <pc:docMk/>
            <pc:sldMk cId="4057495553" sldId="259"/>
            <ac:grpSpMk id="91" creationId="{7408B2EE-0697-47B6-A5CC-E6262FA06ED3}"/>
          </ac:grpSpMkLst>
        </pc:grpChg>
        <pc:grpChg chg="add">
          <ac:chgData name="Alonso, Eduardo" userId="57c5cf0c-e887-4db2-814d-a02d9dbee52f" providerId="ADAL" clId="{CC49B95A-B400-9549-8011-8F9FE8E3042C}" dt="2024-09-11T14:51:22.134" v="1473" actId="26606"/>
          <ac:grpSpMkLst>
            <pc:docMk/>
            <pc:sldMk cId="4057495553" sldId="259"/>
            <ac:grpSpMk id="129" creationId="{748618E9-EE2D-4864-9EEE-58939BD4FBBA}"/>
          </ac:grpSpMkLst>
        </pc:grpChg>
        <pc:grpChg chg="add">
          <ac:chgData name="Alonso, Eduardo" userId="57c5cf0c-e887-4db2-814d-a02d9dbee52f" providerId="ADAL" clId="{CC49B95A-B400-9549-8011-8F9FE8E3042C}" dt="2024-09-11T14:51:22.134" v="1473" actId="26606"/>
          <ac:grpSpMkLst>
            <pc:docMk/>
            <pc:sldMk cId="4057495553" sldId="259"/>
            <ac:grpSpMk id="166" creationId="{015ECF02-0C11-4320-A868-5EC7DD53DEFD}"/>
          </ac:grpSpMkLst>
        </pc:grpChg>
        <pc:picChg chg="mod">
          <ac:chgData name="Alonso, Eduardo" userId="57c5cf0c-e887-4db2-814d-a02d9dbee52f" providerId="ADAL" clId="{CC49B95A-B400-9549-8011-8F9FE8E3042C}" dt="2024-09-11T14:51:22.134" v="1473" actId="26606"/>
          <ac:picMkLst>
            <pc:docMk/>
            <pc:sldMk cId="4057495553" sldId="259"/>
            <ac:picMk id="4" creationId="{DA29430F-DF52-5A43-E812-7A995024B047}"/>
          </ac:picMkLst>
        </pc:picChg>
        <pc:picChg chg="del">
          <ac:chgData name="Alonso, Eduardo" userId="57c5cf0c-e887-4db2-814d-a02d9dbee52f" providerId="ADAL" clId="{CC49B95A-B400-9549-8011-8F9FE8E3042C}" dt="2024-09-11T14:51:10.451" v="1472" actId="478"/>
          <ac:picMkLst>
            <pc:docMk/>
            <pc:sldMk cId="4057495553" sldId="259"/>
            <ac:picMk id="5" creationId="{C48D9C32-1C81-B942-9441-D6299954E9FD}"/>
          </ac:picMkLst>
        </pc:picChg>
      </pc:sldChg>
      <pc:sldChg chg="addSp delSp modSp mod ord delAnim">
        <pc:chgData name="Alonso, Eduardo" userId="57c5cf0c-e887-4db2-814d-a02d9dbee52f" providerId="ADAL" clId="{CC49B95A-B400-9549-8011-8F9FE8E3042C}" dt="2024-09-17T08:14:54.875" v="1831" actId="14100"/>
        <pc:sldMkLst>
          <pc:docMk/>
          <pc:sldMk cId="3730099844" sldId="260"/>
        </pc:sldMkLst>
        <pc:spChg chg="del mod">
          <ac:chgData name="Alonso, Eduardo" userId="57c5cf0c-e887-4db2-814d-a02d9dbee52f" providerId="ADAL" clId="{CC49B95A-B400-9549-8011-8F9FE8E3042C}" dt="2024-09-04T16:46:39.715" v="1133" actId="478"/>
          <ac:spMkLst>
            <pc:docMk/>
            <pc:sldMk cId="3730099844" sldId="260"/>
            <ac:spMk id="2" creationId="{7EECAB67-8374-A89E-4317-B7D2652230F6}"/>
          </ac:spMkLst>
        </pc:spChg>
        <pc:spChg chg="del">
          <ac:chgData name="Alonso, Eduardo" userId="57c5cf0c-e887-4db2-814d-a02d9dbee52f" providerId="ADAL" clId="{CC49B95A-B400-9549-8011-8F9FE8E3042C}" dt="2024-09-04T09:05:18.461" v="470" actId="478"/>
          <ac:spMkLst>
            <pc:docMk/>
            <pc:sldMk cId="3730099844" sldId="260"/>
            <ac:spMk id="3" creationId="{DA6D9799-D606-1418-6F50-0EDD7E9BA6B2}"/>
          </ac:spMkLst>
        </pc:spChg>
        <pc:spChg chg="del">
          <ac:chgData name="Alonso, Eduardo" userId="57c5cf0c-e887-4db2-814d-a02d9dbee52f" providerId="ADAL" clId="{CC49B95A-B400-9549-8011-8F9FE8E3042C}" dt="2024-09-04T09:05:18.461" v="470" actId="478"/>
          <ac:spMkLst>
            <pc:docMk/>
            <pc:sldMk cId="3730099844" sldId="260"/>
            <ac:spMk id="5" creationId="{B5D93EE1-0516-43D2-6850-093CB9488C4F}"/>
          </ac:spMkLst>
        </pc:spChg>
        <pc:spChg chg="del">
          <ac:chgData name="Alonso, Eduardo" userId="57c5cf0c-e887-4db2-814d-a02d9dbee52f" providerId="ADAL" clId="{CC49B95A-B400-9549-8011-8F9FE8E3042C}" dt="2024-09-04T09:05:18.461" v="470" actId="478"/>
          <ac:spMkLst>
            <pc:docMk/>
            <pc:sldMk cId="3730099844" sldId="260"/>
            <ac:spMk id="6" creationId="{13372207-AC0F-E08E-C262-61833FCA6236}"/>
          </ac:spMkLst>
        </pc:spChg>
        <pc:spChg chg="del">
          <ac:chgData name="Alonso, Eduardo" userId="57c5cf0c-e887-4db2-814d-a02d9dbee52f" providerId="ADAL" clId="{CC49B95A-B400-9549-8011-8F9FE8E3042C}" dt="2024-09-04T09:05:23.926" v="472" actId="478"/>
          <ac:spMkLst>
            <pc:docMk/>
            <pc:sldMk cId="3730099844" sldId="260"/>
            <ac:spMk id="7" creationId="{7FCF3BEF-DBBF-9322-3109-2CCEB480B418}"/>
          </ac:spMkLst>
        </pc:spChg>
        <pc:spChg chg="del">
          <ac:chgData name="Alonso, Eduardo" userId="57c5cf0c-e887-4db2-814d-a02d9dbee52f" providerId="ADAL" clId="{CC49B95A-B400-9549-8011-8F9FE8E3042C}" dt="2024-09-04T09:05:18.461" v="470" actId="478"/>
          <ac:spMkLst>
            <pc:docMk/>
            <pc:sldMk cId="3730099844" sldId="260"/>
            <ac:spMk id="8" creationId="{4C78E487-4EBE-6D1F-91C4-0D93A72515F9}"/>
          </ac:spMkLst>
        </pc:spChg>
        <pc:spChg chg="add del mod">
          <ac:chgData name="Alonso, Eduardo" userId="57c5cf0c-e887-4db2-814d-a02d9dbee52f" providerId="ADAL" clId="{CC49B95A-B400-9549-8011-8F9FE8E3042C}" dt="2024-09-04T09:05:21.833" v="471" actId="478"/>
          <ac:spMkLst>
            <pc:docMk/>
            <pc:sldMk cId="3730099844" sldId="260"/>
            <ac:spMk id="10" creationId="{4CF2C64E-663E-74FC-2663-0D41C5300EF3}"/>
          </ac:spMkLst>
        </pc:spChg>
        <pc:spChg chg="add del mod">
          <ac:chgData name="Alonso, Eduardo" userId="57c5cf0c-e887-4db2-814d-a02d9dbee52f" providerId="ADAL" clId="{CC49B95A-B400-9549-8011-8F9FE8E3042C}" dt="2024-09-04T16:46:30.814" v="1128" actId="478"/>
          <ac:spMkLst>
            <pc:docMk/>
            <pc:sldMk cId="3730099844" sldId="260"/>
            <ac:spMk id="42" creationId="{6436D27C-623A-D5CC-BF3F-33E19BBEF8D0}"/>
          </ac:spMkLst>
        </pc:spChg>
        <pc:spChg chg="del">
          <ac:chgData name="Alonso, Eduardo" userId="57c5cf0c-e887-4db2-814d-a02d9dbee52f" providerId="ADAL" clId="{CC49B95A-B400-9549-8011-8F9FE8E3042C}" dt="2024-09-04T09:05:23.926" v="472" actId="478"/>
          <ac:spMkLst>
            <pc:docMk/>
            <pc:sldMk cId="3730099844" sldId="260"/>
            <ac:spMk id="43" creationId="{6F4FF8C9-8284-2BCB-D33D-B53DF97DD50B}"/>
          </ac:spMkLst>
        </pc:spChg>
        <pc:spChg chg="add del mod">
          <ac:chgData name="Alonso, Eduardo" userId="57c5cf0c-e887-4db2-814d-a02d9dbee52f" providerId="ADAL" clId="{CC49B95A-B400-9549-8011-8F9FE8E3042C}" dt="2024-09-04T16:46:30.814" v="1128" actId="478"/>
          <ac:spMkLst>
            <pc:docMk/>
            <pc:sldMk cId="3730099844" sldId="260"/>
            <ac:spMk id="44" creationId="{71D723C4-96BA-2F11-04B2-2103398D336B}"/>
          </ac:spMkLst>
        </pc:spChg>
        <pc:spChg chg="add mod">
          <ac:chgData name="Alonso, Eduardo" userId="57c5cf0c-e887-4db2-814d-a02d9dbee52f" providerId="ADAL" clId="{CC49B95A-B400-9549-8011-8F9FE8E3042C}" dt="2024-09-17T08:14:54.875" v="1831" actId="14100"/>
          <ac:spMkLst>
            <pc:docMk/>
            <pc:sldMk cId="3730099844" sldId="260"/>
            <ac:spMk id="45" creationId="{E4B1E36F-8AFF-7588-4FA7-11EC0645F5C2}"/>
          </ac:spMkLst>
        </pc:spChg>
        <pc:spChg chg="add del mod">
          <ac:chgData name="Alonso, Eduardo" userId="57c5cf0c-e887-4db2-814d-a02d9dbee52f" providerId="ADAL" clId="{CC49B95A-B400-9549-8011-8F9FE8E3042C}" dt="2024-09-04T16:46:42.322" v="1134" actId="478"/>
          <ac:spMkLst>
            <pc:docMk/>
            <pc:sldMk cId="3730099844" sldId="260"/>
            <ac:spMk id="47" creationId="{7A0D42AF-03E9-C1C0-C3CF-94C9C2C7A297}"/>
          </ac:spMkLst>
        </pc:spChg>
        <pc:picChg chg="mod">
          <ac:chgData name="Alonso, Eduardo" userId="57c5cf0c-e887-4db2-814d-a02d9dbee52f" providerId="ADAL" clId="{CC49B95A-B400-9549-8011-8F9FE8E3042C}" dt="2024-09-04T15:06:16.758" v="976" actId="1076"/>
          <ac:picMkLst>
            <pc:docMk/>
            <pc:sldMk cId="3730099844" sldId="260"/>
            <ac:picMk id="4" creationId="{1510A03E-F31C-1C0E-981B-FF1132F0BB7B}"/>
          </ac:picMkLst>
        </pc:picChg>
      </pc:sldChg>
      <pc:sldChg chg="del">
        <pc:chgData name="Alonso, Eduardo" userId="57c5cf0c-e887-4db2-814d-a02d9dbee52f" providerId="ADAL" clId="{CC49B95A-B400-9549-8011-8F9FE8E3042C}" dt="2024-09-04T09:10:12.904" v="537" actId="2696"/>
        <pc:sldMkLst>
          <pc:docMk/>
          <pc:sldMk cId="1368265247" sldId="261"/>
        </pc:sldMkLst>
      </pc:sldChg>
      <pc:sldChg chg="addSp delSp modSp mod delAnim modAnim">
        <pc:chgData name="Alonso, Eduardo" userId="57c5cf0c-e887-4db2-814d-a02d9dbee52f" providerId="ADAL" clId="{CC49B95A-B400-9549-8011-8F9FE8E3042C}" dt="2024-09-17T07:26:16.630" v="1755" actId="478"/>
        <pc:sldMkLst>
          <pc:docMk/>
          <pc:sldMk cId="573826077" sldId="262"/>
        </pc:sldMkLst>
        <pc:spChg chg="del mod">
          <ac:chgData name="Alonso, Eduardo" userId="57c5cf0c-e887-4db2-814d-a02d9dbee52f" providerId="ADAL" clId="{CC49B95A-B400-9549-8011-8F9FE8E3042C}" dt="2024-09-17T07:23:56.083" v="1731" actId="478"/>
          <ac:spMkLst>
            <pc:docMk/>
            <pc:sldMk cId="573826077" sldId="262"/>
            <ac:spMk id="2" creationId="{28F4DE55-6AB2-FA52-05DB-BD3D4594B8F6}"/>
          </ac:spMkLst>
        </pc:spChg>
        <pc:spChg chg="del mod">
          <ac:chgData name="Alonso, Eduardo" userId="57c5cf0c-e887-4db2-814d-a02d9dbee52f" providerId="ADAL" clId="{CC49B95A-B400-9549-8011-8F9FE8E3042C}" dt="2024-09-17T07:23:56.083" v="1731" actId="478"/>
          <ac:spMkLst>
            <pc:docMk/>
            <pc:sldMk cId="573826077" sldId="262"/>
            <ac:spMk id="3" creationId="{54BABAC5-469A-41D7-67A4-30DD5BB0A979}"/>
          </ac:spMkLst>
        </pc:spChg>
        <pc:spChg chg="del mod">
          <ac:chgData name="Alonso, Eduardo" userId="57c5cf0c-e887-4db2-814d-a02d9dbee52f" providerId="ADAL" clId="{CC49B95A-B400-9549-8011-8F9FE8E3042C}" dt="2024-09-04T16:49:04.650" v="1163" actId="478"/>
          <ac:spMkLst>
            <pc:docMk/>
            <pc:sldMk cId="573826077" sldId="262"/>
            <ac:spMk id="5" creationId="{7696288C-AF09-2DC0-C423-E3AC39B210F0}"/>
          </ac:spMkLst>
        </pc:spChg>
        <pc:spChg chg="add del mod">
          <ac:chgData name="Alonso, Eduardo" userId="57c5cf0c-e887-4db2-814d-a02d9dbee52f" providerId="ADAL" clId="{CC49B95A-B400-9549-8011-8F9FE8E3042C}" dt="2024-09-17T07:26:16.630" v="1755" actId="478"/>
          <ac:spMkLst>
            <pc:docMk/>
            <pc:sldMk cId="573826077" sldId="262"/>
            <ac:spMk id="6" creationId="{CA8CBABC-552C-9162-B586-217D29E49CD8}"/>
          </ac:spMkLst>
        </pc:spChg>
        <pc:spChg chg="add del mod">
          <ac:chgData name="Alonso, Eduardo" userId="57c5cf0c-e887-4db2-814d-a02d9dbee52f" providerId="ADAL" clId="{CC49B95A-B400-9549-8011-8F9FE8E3042C}" dt="2024-09-17T07:26:16.630" v="1755" actId="478"/>
          <ac:spMkLst>
            <pc:docMk/>
            <pc:sldMk cId="573826077" sldId="262"/>
            <ac:spMk id="8" creationId="{C7E72710-98B5-3DA8-2B91-F98B3C690331}"/>
          </ac:spMkLst>
        </pc:spChg>
      </pc:sldChg>
      <pc:sldChg chg="del">
        <pc:chgData name="Alonso, Eduardo" userId="57c5cf0c-e887-4db2-814d-a02d9dbee52f" providerId="ADAL" clId="{CC49B95A-B400-9549-8011-8F9FE8E3042C}" dt="2024-09-04T09:05:41.365" v="476" actId="2696"/>
        <pc:sldMkLst>
          <pc:docMk/>
          <pc:sldMk cId="1178913088" sldId="264"/>
        </pc:sldMkLst>
      </pc:sldChg>
      <pc:sldChg chg="del">
        <pc:chgData name="Alonso, Eduardo" userId="57c5cf0c-e887-4db2-814d-a02d9dbee52f" providerId="ADAL" clId="{CC49B95A-B400-9549-8011-8F9FE8E3042C}" dt="2024-09-04T09:10:12.892" v="536" actId="2696"/>
        <pc:sldMkLst>
          <pc:docMk/>
          <pc:sldMk cId="1451016247" sldId="265"/>
        </pc:sldMkLst>
      </pc:sldChg>
      <pc:sldChg chg="addSp delSp modSp new del mod ord setBg">
        <pc:chgData name="Alonso, Eduardo" userId="57c5cf0c-e887-4db2-814d-a02d9dbee52f" providerId="ADAL" clId="{CC49B95A-B400-9549-8011-8F9FE8E3042C}" dt="2024-09-17T08:14:10.151" v="1822" actId="2696"/>
        <pc:sldMkLst>
          <pc:docMk/>
          <pc:sldMk cId="553855733" sldId="266"/>
        </pc:sldMkLst>
        <pc:spChg chg="add del mod">
          <ac:chgData name="Alonso, Eduardo" userId="57c5cf0c-e887-4db2-814d-a02d9dbee52f" providerId="ADAL" clId="{CC49B95A-B400-9549-8011-8F9FE8E3042C}" dt="2024-09-04T16:48:06.176" v="1155" actId="478"/>
          <ac:spMkLst>
            <pc:docMk/>
            <pc:sldMk cId="553855733" sldId="266"/>
            <ac:spMk id="2" creationId="{A1CBBF75-6CDB-0ECA-542F-59252046EAAE}"/>
          </ac:spMkLst>
        </pc:spChg>
        <pc:spChg chg="add del mod">
          <ac:chgData name="Alonso, Eduardo" userId="57c5cf0c-e887-4db2-814d-a02d9dbee52f" providerId="ADAL" clId="{CC49B95A-B400-9549-8011-8F9FE8E3042C}" dt="2024-09-04T16:47:45.655" v="1146" actId="478"/>
          <ac:spMkLst>
            <pc:docMk/>
            <pc:sldMk cId="553855733" sldId="266"/>
            <ac:spMk id="3" creationId="{6B12F979-2EE0-0178-F17E-E997D0FD3169}"/>
          </ac:spMkLst>
        </pc:spChg>
        <pc:spChg chg="add del">
          <ac:chgData name="Alonso, Eduardo" userId="57c5cf0c-e887-4db2-814d-a02d9dbee52f" providerId="ADAL" clId="{CC49B95A-B400-9549-8011-8F9FE8E3042C}" dt="2024-09-04T08:18:02.044" v="124" actId="478"/>
          <ac:spMkLst>
            <pc:docMk/>
            <pc:sldMk cId="553855733" sldId="266"/>
            <ac:spMk id="3" creationId="{DF4221AB-39A8-01D1-132E-976E874E4DB3}"/>
          </ac:spMkLst>
        </pc:spChg>
        <pc:spChg chg="add del mod">
          <ac:chgData name="Alonso, Eduardo" userId="57c5cf0c-e887-4db2-814d-a02d9dbee52f" providerId="ADAL" clId="{CC49B95A-B400-9549-8011-8F9FE8E3042C}" dt="2024-09-04T16:47:41.657" v="1145" actId="478"/>
          <ac:spMkLst>
            <pc:docMk/>
            <pc:sldMk cId="553855733" sldId="266"/>
            <ac:spMk id="5" creationId="{DB402962-54D7-B692-352A-78A39A51DE32}"/>
          </ac:spMkLst>
        </pc:spChg>
        <pc:spChg chg="add">
          <ac:chgData name="Alonso, Eduardo" userId="57c5cf0c-e887-4db2-814d-a02d9dbee52f" providerId="ADAL" clId="{CC49B95A-B400-9549-8011-8F9FE8E3042C}" dt="2024-09-04T08:18:14.489" v="126" actId="26606"/>
          <ac:spMkLst>
            <pc:docMk/>
            <pc:sldMk cId="553855733" sldId="266"/>
            <ac:spMk id="7" creationId="{2437C4A8-8E3A-4ADA-93B9-64737CE1ABB1}"/>
          </ac:spMkLst>
        </pc:spChg>
        <pc:spChg chg="add mod">
          <ac:chgData name="Alonso, Eduardo" userId="57c5cf0c-e887-4db2-814d-a02d9dbee52f" providerId="ADAL" clId="{CC49B95A-B400-9549-8011-8F9FE8E3042C}" dt="2024-09-17T08:12:30.720" v="1814" actId="20577"/>
          <ac:spMkLst>
            <pc:docMk/>
            <pc:sldMk cId="553855733" sldId="266"/>
            <ac:spMk id="8" creationId="{DFF83C9D-A4E4-6A0F-2EFD-8BCA2FE0D394}"/>
          </ac:spMkLst>
        </pc:spChg>
        <pc:spChg chg="add del">
          <ac:chgData name="Alonso, Eduardo" userId="57c5cf0c-e887-4db2-814d-a02d9dbee52f" providerId="ADAL" clId="{CC49B95A-B400-9549-8011-8F9FE8E3042C}" dt="2024-09-04T08:16:50.941" v="5" actId="26606"/>
          <ac:spMkLst>
            <pc:docMk/>
            <pc:sldMk cId="553855733" sldId="266"/>
            <ac:spMk id="42" creationId="{13B6DAC6-0186-4D62-AD69-90B9C0411EA3}"/>
          </ac:spMkLst>
        </pc:spChg>
        <pc:spChg chg="add">
          <ac:chgData name="Alonso, Eduardo" userId="57c5cf0c-e887-4db2-814d-a02d9dbee52f" providerId="ADAL" clId="{CC49B95A-B400-9549-8011-8F9FE8E3042C}" dt="2024-09-04T08:18:14.489" v="126" actId="26606"/>
          <ac:spMkLst>
            <pc:docMk/>
            <pc:sldMk cId="553855733" sldId="266"/>
            <ac:spMk id="44" creationId="{4187D111-0A9D-421B-84EB-FC5811C3A931}"/>
          </ac:spMkLst>
        </pc:spChg>
        <pc:spChg chg="add">
          <ac:chgData name="Alonso, Eduardo" userId="57c5cf0c-e887-4db2-814d-a02d9dbee52f" providerId="ADAL" clId="{CC49B95A-B400-9549-8011-8F9FE8E3042C}" dt="2024-09-04T08:18:14.489" v="126" actId="26606"/>
          <ac:spMkLst>
            <pc:docMk/>
            <pc:sldMk cId="553855733" sldId="266"/>
            <ac:spMk id="79" creationId="{729E7B49-E1D9-4EAE-8B30-D958A9580767}"/>
          </ac:spMkLst>
        </pc:spChg>
        <pc:spChg chg="add">
          <ac:chgData name="Alonso, Eduardo" userId="57c5cf0c-e887-4db2-814d-a02d9dbee52f" providerId="ADAL" clId="{CC49B95A-B400-9549-8011-8F9FE8E3042C}" dt="2024-09-04T08:18:14.489" v="126" actId="26606"/>
          <ac:spMkLst>
            <pc:docMk/>
            <pc:sldMk cId="553855733" sldId="266"/>
            <ac:spMk id="81" creationId="{D2BA0570-7BB5-4FB7-B41A-048CE0327BAC}"/>
          </ac:spMkLst>
        </pc:spChg>
        <pc:grpChg chg="add">
          <ac:chgData name="Alonso, Eduardo" userId="57c5cf0c-e887-4db2-814d-a02d9dbee52f" providerId="ADAL" clId="{CC49B95A-B400-9549-8011-8F9FE8E3042C}" dt="2024-09-04T08:18:14.489" v="126" actId="26606"/>
          <ac:grpSpMkLst>
            <pc:docMk/>
            <pc:sldMk cId="553855733" sldId="266"/>
            <ac:grpSpMk id="6" creationId="{748618E9-EE2D-4864-9EEE-58939BD4FBBA}"/>
          </ac:grpSpMkLst>
        </pc:grpChg>
        <pc:grpChg chg="add del">
          <ac:chgData name="Alonso, Eduardo" userId="57c5cf0c-e887-4db2-814d-a02d9dbee52f" providerId="ADAL" clId="{CC49B95A-B400-9549-8011-8F9FE8E3042C}" dt="2024-09-04T08:16:50.941" v="5" actId="26606"/>
          <ac:grpSpMkLst>
            <pc:docMk/>
            <pc:sldMk cId="553855733" sldId="266"/>
            <ac:grpSpMk id="9" creationId="{45BED274-5EB4-4EF4-B353-E55BD502655C}"/>
          </ac:grpSpMkLst>
        </pc:grpChg>
        <pc:grpChg chg="add">
          <ac:chgData name="Alonso, Eduardo" userId="57c5cf0c-e887-4db2-814d-a02d9dbee52f" providerId="ADAL" clId="{CC49B95A-B400-9549-8011-8F9FE8E3042C}" dt="2024-09-04T08:18:14.489" v="126" actId="26606"/>
          <ac:grpSpMkLst>
            <pc:docMk/>
            <pc:sldMk cId="553855733" sldId="266"/>
            <ac:grpSpMk id="46" creationId="{A0064D7E-06DA-49C2-98D1-4C063EBE9ECE}"/>
          </ac:grpSpMkLst>
        </pc:grpChg>
        <pc:picChg chg="add mod">
          <ac:chgData name="Alonso, Eduardo" userId="57c5cf0c-e887-4db2-814d-a02d9dbee52f" providerId="ADAL" clId="{CC49B95A-B400-9549-8011-8F9FE8E3042C}" dt="2024-09-04T15:35:59.727" v="1012" actId="1076"/>
          <ac:picMkLst>
            <pc:docMk/>
            <pc:sldMk cId="553855733" sldId="266"/>
            <ac:picMk id="4" creationId="{26937943-0EBB-C0C6-31BC-9DF2C2220DD7}"/>
          </ac:picMkLst>
        </pc:picChg>
      </pc:sldChg>
      <pc:sldChg chg="addSp delSp modSp new mod setBg">
        <pc:chgData name="Alonso, Eduardo" userId="57c5cf0c-e887-4db2-814d-a02d9dbee52f" providerId="ADAL" clId="{CC49B95A-B400-9549-8011-8F9FE8E3042C}" dt="2024-09-17T08:14:37.703" v="1827" actId="207"/>
        <pc:sldMkLst>
          <pc:docMk/>
          <pc:sldMk cId="2358376677" sldId="267"/>
        </pc:sldMkLst>
        <pc:spChg chg="mod">
          <ac:chgData name="Alonso, Eduardo" userId="57c5cf0c-e887-4db2-814d-a02d9dbee52f" providerId="ADAL" clId="{CC49B95A-B400-9549-8011-8F9FE8E3042C}" dt="2024-09-17T08:14:37.703" v="1827" actId="207"/>
          <ac:spMkLst>
            <pc:docMk/>
            <pc:sldMk cId="2358376677" sldId="267"/>
            <ac:spMk id="2" creationId="{BADC81D2-4039-0D1B-4520-1E6DFFAE02C4}"/>
          </ac:spMkLst>
        </pc:spChg>
        <pc:spChg chg="del mod">
          <ac:chgData name="Alonso, Eduardo" userId="57c5cf0c-e887-4db2-814d-a02d9dbee52f" providerId="ADAL" clId="{CC49B95A-B400-9549-8011-8F9FE8E3042C}" dt="2024-09-04T08:57:22.296" v="350" actId="478"/>
          <ac:spMkLst>
            <pc:docMk/>
            <pc:sldMk cId="2358376677" sldId="267"/>
            <ac:spMk id="3" creationId="{76AD985B-7D94-011E-E397-CF5DB980A44A}"/>
          </ac:spMkLst>
        </pc:spChg>
        <pc:spChg chg="add">
          <ac:chgData name="Alonso, Eduardo" userId="57c5cf0c-e887-4db2-814d-a02d9dbee52f" providerId="ADAL" clId="{CC49B95A-B400-9549-8011-8F9FE8E3042C}" dt="2024-09-04T08:56:03.488" v="171" actId="26606"/>
          <ac:spMkLst>
            <pc:docMk/>
            <pc:sldMk cId="2358376677" sldId="267"/>
            <ac:spMk id="9" creationId="{1C582B07-D0F0-4B6B-A5D9-D2F192CB3A4E}"/>
          </ac:spMkLst>
        </pc:spChg>
        <pc:spChg chg="add">
          <ac:chgData name="Alonso, Eduardo" userId="57c5cf0c-e887-4db2-814d-a02d9dbee52f" providerId="ADAL" clId="{CC49B95A-B400-9549-8011-8F9FE8E3042C}" dt="2024-09-04T08:56:03.488" v="171" actId="26606"/>
          <ac:spMkLst>
            <pc:docMk/>
            <pc:sldMk cId="2358376677" sldId="267"/>
            <ac:spMk id="44" creationId="{BEAC0A80-07D3-49CB-87C3-BC34F219DFF7}"/>
          </ac:spMkLst>
        </pc:spChg>
        <pc:grpChg chg="add">
          <ac:chgData name="Alonso, Eduardo" userId="57c5cf0c-e887-4db2-814d-a02d9dbee52f" providerId="ADAL" clId="{CC49B95A-B400-9549-8011-8F9FE8E3042C}" dt="2024-09-04T08:56:03.488" v="171" actId="26606"/>
          <ac:grpSpMkLst>
            <pc:docMk/>
            <pc:sldMk cId="2358376677" sldId="267"/>
            <ac:grpSpMk id="11" creationId="{4D431671-5191-4947-8899-E90505A70426}"/>
          </ac:grpSpMkLst>
        </pc:grpChg>
        <pc:picChg chg="add mod">
          <ac:chgData name="Alonso, Eduardo" userId="57c5cf0c-e887-4db2-814d-a02d9dbee52f" providerId="ADAL" clId="{CC49B95A-B400-9549-8011-8F9FE8E3042C}" dt="2024-09-04T08:56:03.488" v="171" actId="26606"/>
          <ac:picMkLst>
            <pc:docMk/>
            <pc:sldMk cId="2358376677" sldId="267"/>
            <ac:picMk id="4" creationId="{F020E313-AB28-4BFA-C47A-E9BAD681D46E}"/>
          </ac:picMkLst>
        </pc:picChg>
      </pc:sldChg>
      <pc:sldChg chg="addSp delSp modSp add mod setBg modAnim delDesignElem">
        <pc:chgData name="Alonso, Eduardo" userId="57c5cf0c-e887-4db2-814d-a02d9dbee52f" providerId="ADAL" clId="{CC49B95A-B400-9549-8011-8F9FE8E3042C}" dt="2024-09-17T08:16:58.422" v="1832" actId="1076"/>
        <pc:sldMkLst>
          <pc:docMk/>
          <pc:sldMk cId="1808899415" sldId="268"/>
        </pc:sldMkLst>
        <pc:spChg chg="del">
          <ac:chgData name="Alonso, Eduardo" userId="57c5cf0c-e887-4db2-814d-a02d9dbee52f" providerId="ADAL" clId="{CC49B95A-B400-9549-8011-8F9FE8E3042C}" dt="2024-09-17T08:13:08.306" v="1816"/>
          <ac:spMkLst>
            <pc:docMk/>
            <pc:sldMk cId="1808899415" sldId="268"/>
            <ac:spMk id="7" creationId="{2437C4A8-8E3A-4ADA-93B9-64737CE1ABB1}"/>
          </ac:spMkLst>
        </pc:spChg>
        <pc:spChg chg="mod">
          <ac:chgData name="Alonso, Eduardo" userId="57c5cf0c-e887-4db2-814d-a02d9dbee52f" providerId="ADAL" clId="{CC49B95A-B400-9549-8011-8F9FE8E3042C}" dt="2024-09-17T08:16:58.422" v="1832" actId="1076"/>
          <ac:spMkLst>
            <pc:docMk/>
            <pc:sldMk cId="1808899415" sldId="268"/>
            <ac:spMk id="8" creationId="{DFF83C9D-A4E4-6A0F-2EFD-8BCA2FE0D394}"/>
          </ac:spMkLst>
        </pc:spChg>
        <pc:spChg chg="add del">
          <ac:chgData name="Alonso, Eduardo" userId="57c5cf0c-e887-4db2-814d-a02d9dbee52f" providerId="ADAL" clId="{CC49B95A-B400-9549-8011-8F9FE8E3042C}" dt="2024-09-17T08:13:34.150" v="1818" actId="26606"/>
          <ac:spMkLst>
            <pc:docMk/>
            <pc:sldMk cId="1808899415" sldId="268"/>
            <ac:spMk id="13" creationId="{107134A1-6E23-4417-8A0E-6B7013EE74C7}"/>
          </ac:spMkLst>
        </pc:spChg>
        <pc:spChg chg="del">
          <ac:chgData name="Alonso, Eduardo" userId="57c5cf0c-e887-4db2-814d-a02d9dbee52f" providerId="ADAL" clId="{CC49B95A-B400-9549-8011-8F9FE8E3042C}" dt="2024-09-17T08:13:08.306" v="1816"/>
          <ac:spMkLst>
            <pc:docMk/>
            <pc:sldMk cId="1808899415" sldId="268"/>
            <ac:spMk id="44" creationId="{4187D111-0A9D-421B-84EB-FC5811C3A931}"/>
          </ac:spMkLst>
        </pc:spChg>
        <pc:spChg chg="add del">
          <ac:chgData name="Alonso, Eduardo" userId="57c5cf0c-e887-4db2-814d-a02d9dbee52f" providerId="ADAL" clId="{CC49B95A-B400-9549-8011-8F9FE8E3042C}" dt="2024-09-17T08:13:34.150" v="1818" actId="26606"/>
          <ac:spMkLst>
            <pc:docMk/>
            <pc:sldMk cId="1808899415" sldId="268"/>
            <ac:spMk id="48" creationId="{B135F0A9-346D-45D8-9316-99A6C77763F6}"/>
          </ac:spMkLst>
        </pc:spChg>
        <pc:spChg chg="add del">
          <ac:chgData name="Alonso, Eduardo" userId="57c5cf0c-e887-4db2-814d-a02d9dbee52f" providerId="ADAL" clId="{CC49B95A-B400-9549-8011-8F9FE8E3042C}" dt="2024-09-17T08:13:40.121" v="1820" actId="26606"/>
          <ac:spMkLst>
            <pc:docMk/>
            <pc:sldMk cId="1808899415" sldId="268"/>
            <ac:spMk id="50" creationId="{1C582B07-D0F0-4B6B-A5D9-D2F192CB3A4E}"/>
          </ac:spMkLst>
        </pc:spChg>
        <pc:spChg chg="add del">
          <ac:chgData name="Alonso, Eduardo" userId="57c5cf0c-e887-4db2-814d-a02d9dbee52f" providerId="ADAL" clId="{CC49B95A-B400-9549-8011-8F9FE8E3042C}" dt="2024-09-17T08:13:40.121" v="1820" actId="26606"/>
          <ac:spMkLst>
            <pc:docMk/>
            <pc:sldMk cId="1808899415" sldId="268"/>
            <ac:spMk id="54" creationId="{5FB205E9-694A-469E-97E7-7339DE0BC2DC}"/>
          </ac:spMkLst>
        </pc:spChg>
        <pc:spChg chg="del">
          <ac:chgData name="Alonso, Eduardo" userId="57c5cf0c-e887-4db2-814d-a02d9dbee52f" providerId="ADAL" clId="{CC49B95A-B400-9549-8011-8F9FE8E3042C}" dt="2024-09-17T08:13:08.306" v="1816"/>
          <ac:spMkLst>
            <pc:docMk/>
            <pc:sldMk cId="1808899415" sldId="268"/>
            <ac:spMk id="79" creationId="{729E7B49-E1D9-4EAE-8B30-D958A9580767}"/>
          </ac:spMkLst>
        </pc:spChg>
        <pc:spChg chg="del">
          <ac:chgData name="Alonso, Eduardo" userId="57c5cf0c-e887-4db2-814d-a02d9dbee52f" providerId="ADAL" clId="{CC49B95A-B400-9549-8011-8F9FE8E3042C}" dt="2024-09-17T08:13:08.306" v="1816"/>
          <ac:spMkLst>
            <pc:docMk/>
            <pc:sldMk cId="1808899415" sldId="268"/>
            <ac:spMk id="81" creationId="{D2BA0570-7BB5-4FB7-B41A-048CE0327BAC}"/>
          </ac:spMkLst>
        </pc:spChg>
        <pc:grpChg chg="del">
          <ac:chgData name="Alonso, Eduardo" userId="57c5cf0c-e887-4db2-814d-a02d9dbee52f" providerId="ADAL" clId="{CC49B95A-B400-9549-8011-8F9FE8E3042C}" dt="2024-09-17T08:13:08.306" v="1816"/>
          <ac:grpSpMkLst>
            <pc:docMk/>
            <pc:sldMk cId="1808899415" sldId="268"/>
            <ac:grpSpMk id="6" creationId="{748618E9-EE2D-4864-9EEE-58939BD4FBBA}"/>
          </ac:grpSpMkLst>
        </pc:grpChg>
        <pc:grpChg chg="add del">
          <ac:chgData name="Alonso, Eduardo" userId="57c5cf0c-e887-4db2-814d-a02d9dbee52f" providerId="ADAL" clId="{CC49B95A-B400-9549-8011-8F9FE8E3042C}" dt="2024-09-17T08:13:34.150" v="1818" actId="26606"/>
          <ac:grpSpMkLst>
            <pc:docMk/>
            <pc:sldMk cId="1808899415" sldId="268"/>
            <ac:grpSpMk id="15" creationId="{82FD622D-988E-4643-87EB-6197BAB53893}"/>
          </ac:grpSpMkLst>
        </pc:grpChg>
        <pc:grpChg chg="del">
          <ac:chgData name="Alonso, Eduardo" userId="57c5cf0c-e887-4db2-814d-a02d9dbee52f" providerId="ADAL" clId="{CC49B95A-B400-9549-8011-8F9FE8E3042C}" dt="2024-09-17T08:13:08.306" v="1816"/>
          <ac:grpSpMkLst>
            <pc:docMk/>
            <pc:sldMk cId="1808899415" sldId="268"/>
            <ac:grpSpMk id="46" creationId="{A0064D7E-06DA-49C2-98D1-4C063EBE9ECE}"/>
          </ac:grpSpMkLst>
        </pc:grpChg>
        <pc:grpChg chg="add del">
          <ac:chgData name="Alonso, Eduardo" userId="57c5cf0c-e887-4db2-814d-a02d9dbee52f" providerId="ADAL" clId="{CC49B95A-B400-9549-8011-8F9FE8E3042C}" dt="2024-09-17T08:13:40.121" v="1820" actId="26606"/>
          <ac:grpSpMkLst>
            <pc:docMk/>
            <pc:sldMk cId="1808899415" sldId="268"/>
            <ac:grpSpMk id="51" creationId="{614A5768-EA51-48A2-8E17-AE20B9FE0242}"/>
          </ac:grpSpMkLst>
        </pc:grpChg>
        <pc:picChg chg="mod ord">
          <ac:chgData name="Alonso, Eduardo" userId="57c5cf0c-e887-4db2-814d-a02d9dbee52f" providerId="ADAL" clId="{CC49B95A-B400-9549-8011-8F9FE8E3042C}" dt="2024-09-17T08:13:40.121" v="1820" actId="26606"/>
          <ac:picMkLst>
            <pc:docMk/>
            <pc:sldMk cId="1808899415" sldId="268"/>
            <ac:picMk id="4" creationId="{26937943-0EBB-C0C6-31BC-9DF2C2220D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5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6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1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7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3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0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1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1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2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9" r:id="rId6"/>
    <p:sldLayoutId id="2147483704" r:id="rId7"/>
    <p:sldLayoutId id="2147483705" r:id="rId8"/>
    <p:sldLayoutId id="2147483706" r:id="rId9"/>
    <p:sldLayoutId id="2147483708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it-ai.ne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24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Right Triangle 212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2" name="Rectangle 251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5A14109-846C-496B-AF29-4219A13F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F2613277-2BF4-4047-8561-B7CFE2D2F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BF6B7167-DB35-410D-971D-42D9D69F6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55577D-F35F-43D8-B4B7-DA9536A4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B1D2D264-EB43-46DB-A6D4-20FACCDBC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CF7FF986-ACFC-456B-8857-ECFCD6F0E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E5DB4F6-2F31-4AE8-9D0E-2B3090A56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4C3FE37-0412-423C-9A87-31793AD44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A2EEDB8-48E3-4A00-B519-6B9BCCBE2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F33FB9F2-387D-41A1-B734-48548F93E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401852-65BC-470E-A180-4FDD056A6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0C0C4AE9-F5EB-44A4-9CFF-D0C86597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42745C6A-4355-4A25-B26D-1A8D53162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E0758D4-AD35-4AC2-87D3-4A09A837D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9D2CFDC0-DEED-4303-A801-E0DD202FE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D0B683B-BA90-4191-A5D4-5DF5EEAD9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9F15917F-87B9-4D86-B82C-A0A75547B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68E2ECE-4C2E-4CCA-8C43-E7133D2BE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D00696A-00F3-4E1C-93F9-4A5905D3B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6E95D1FB-E33F-4202-AA14-DA172A9E6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F42740DB-483B-473A-99E3-633311DBF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B64E27B-1F11-4B4B-BD05-E76882BD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4A42A57C-B4B7-4B0C-8D4D-98EFA3449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7EB661E7-405C-4952-9F57-779BA8993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B8869F3A-C022-4C3A-A295-444ADB047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D993D393-58B4-42A3-A498-8B603526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DAF0605-0316-41E1-A01A-7291BFC77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2D6162F-36FF-4873-A3EC-ABB33A3E7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D4A4A213-5C7A-45B7-B7C6-21DFE7CB5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45990D48-5C8F-4C3E-B77A-36EE570CD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7DA960BA-E61E-4C45-93F5-748D28E6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F79D277-3870-4556-9163-C34833F63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Right Triangle 249">
            <a:extLst>
              <a:ext uri="{FF2B5EF4-FFF2-40B4-BE49-F238E27FC236}">
                <a16:creationId xmlns:a16="http://schemas.microsoft.com/office/drawing/2014/main" id="{9C3FA514-7DB9-40C3-8A49-34DD1755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2" y="205909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123F1-1D65-BBEF-51CC-8D8E226B5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922" y="891697"/>
            <a:ext cx="4762467" cy="30565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latin typeface="DIN Condensed" pitchFamily="2" charset="0"/>
              </a:rPr>
              <a:t>THE x Digital Science</a:t>
            </a:r>
            <a:br>
              <a:rPr lang="en-US" sz="3700" dirty="0">
                <a:latin typeface="DIN Condensed" pitchFamily="2" charset="0"/>
              </a:rPr>
            </a:br>
            <a:r>
              <a:rPr lang="en-US" sz="3700" dirty="0">
                <a:latin typeface="DIN Condensed" pitchFamily="2" charset="0"/>
              </a:rPr>
              <a:t>Research security and the impact of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EBC0B-2CBD-72C4-D3D1-37E309DF2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394" y="4064541"/>
            <a:ext cx="9199394" cy="201745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dirty="0">
                <a:solidFill>
                  <a:srgbClr val="C00000"/>
                </a:solidFill>
                <a:latin typeface="DIN Condensed" pitchFamily="2" charset="0"/>
              </a:rPr>
              <a:t>Prof Eduardo Alonso, </a:t>
            </a:r>
            <a:r>
              <a:rPr lang="en-US" sz="3500" dirty="0" err="1">
                <a:solidFill>
                  <a:srgbClr val="C00000"/>
                </a:solidFill>
                <a:latin typeface="DIN Condensed" pitchFamily="2" charset="0"/>
              </a:rPr>
              <a:t>E.Alonso@city.ac.uk</a:t>
            </a:r>
            <a:endParaRPr lang="en-US" sz="3500" dirty="0">
              <a:solidFill>
                <a:srgbClr val="C00000"/>
              </a:solidFill>
              <a:latin typeface="DIN Condensed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3500" dirty="0">
                <a:solidFill>
                  <a:srgbClr val="C00000"/>
                </a:solidFill>
                <a:latin typeface="DIN Condensed" pitchFamily="2" charset="0"/>
              </a:rPr>
              <a:t>Director Artificial Intelligence Research Centre, </a:t>
            </a:r>
            <a:r>
              <a:rPr lang="en-US" sz="3500" dirty="0">
                <a:solidFill>
                  <a:srgbClr val="C00000"/>
                </a:solidFill>
                <a:latin typeface="DIN Condensed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https://cit-ai.net/</a:t>
            </a:r>
            <a:r>
              <a:rPr lang="en-US" sz="3500" dirty="0">
                <a:solidFill>
                  <a:srgbClr val="C00000"/>
                </a:solidFill>
                <a:latin typeface="DIN Condensed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3500" dirty="0">
                <a:solidFill>
                  <a:srgbClr val="C00000"/>
                </a:solidFill>
                <a:latin typeface="DIN Condensed" pitchFamily="2" charset="0"/>
              </a:rPr>
              <a:t>City St George’s, University of London</a:t>
            </a:r>
          </a:p>
        </p:txBody>
      </p:sp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A9B2ABDF-0F22-11B5-77F8-6FE361C213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256" y="775393"/>
            <a:ext cx="3148961" cy="3148961"/>
          </a:xfrm>
          <a:prstGeom prst="rect">
            <a:avLst/>
          </a:prstGeom>
        </p:spPr>
      </p:pic>
      <p:pic>
        <p:nvPicPr>
          <p:cNvPr id="6" name="Picture 5" descr="A brain with a city skyline&#10;&#10;Description automatically generated">
            <a:extLst>
              <a:ext uri="{FF2B5EF4-FFF2-40B4-BE49-F238E27FC236}">
                <a16:creationId xmlns:a16="http://schemas.microsoft.com/office/drawing/2014/main" id="{286849A0-DA72-4C30-02F7-6CA9D1AAB3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5946" r="16450" b="2"/>
          <a:stretch/>
        </p:blipFill>
        <p:spPr>
          <a:xfrm>
            <a:off x="8647378" y="727869"/>
            <a:ext cx="2895212" cy="3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DC81D2-4039-0D1B-4520-1E6DFFAE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411" y="3149762"/>
            <a:ext cx="4927425" cy="19385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DIN Condensed" pitchFamily="2" charset="0"/>
                <a:cs typeface="Baguet Script" panose="020F0502020204030204" pitchFamily="34" charset="0"/>
              </a:rPr>
              <a:t>As an educational institution, how can we teach students to do</a:t>
            </a:r>
            <a:r>
              <a:rPr lang="en-US" sz="3200" dirty="0">
                <a:solidFill>
                  <a:schemeClr val="tx1"/>
                </a:solidFill>
                <a:latin typeface="DIN Condensed" pitchFamily="2" charset="0"/>
                <a:cs typeface="Baguet Script" panose="020F0502020204030204" pitchFamily="34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DIN Condensed" pitchFamily="2" charset="0"/>
                <a:cs typeface="Baguet Script" panose="020F0502020204030204" pitchFamily="34" charset="0"/>
              </a:rPr>
              <a:t>secure</a:t>
            </a:r>
            <a:r>
              <a:rPr lang="en-US" sz="3200" dirty="0">
                <a:solidFill>
                  <a:schemeClr val="tx1"/>
                </a:solidFill>
                <a:latin typeface="DIN Condensed" pitchFamily="2" charset="0"/>
                <a:cs typeface="Baguet Script" panose="020F0502020204030204" pitchFamily="34" charset="0"/>
              </a:rPr>
              <a:t> </a:t>
            </a:r>
            <a:r>
              <a:rPr lang="en-US" sz="3200" dirty="0">
                <a:latin typeface="DIN Condensed" pitchFamily="2" charset="0"/>
                <a:cs typeface="Baguet Script" panose="020F0502020204030204" pitchFamily="34" charset="0"/>
              </a:rPr>
              <a:t>research, during their studies and beyond, as computer scientists and technology developers?</a:t>
            </a: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20640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0E313-AB28-4BFA-C47A-E9BAD681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46" r="24197" b="1"/>
          <a:stretch/>
        </p:blipFill>
        <p:spPr>
          <a:xfrm>
            <a:off x="6309311" y="1"/>
            <a:ext cx="5899302" cy="6862230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837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10A03E-F31C-1C0E-981B-FF1132F0BB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27"/>
          <a:stretch/>
        </p:blipFill>
        <p:spPr>
          <a:xfrm>
            <a:off x="-25875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Right Triangle 82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4B1E36F-8AFF-7588-4FA7-11EC0645F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20" y="1086790"/>
            <a:ext cx="5515305" cy="49683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latin typeface="DIN Condensed" pitchFamily="2" charset="0"/>
              </a:rPr>
              <a:t>Technology is </a:t>
            </a:r>
            <a:r>
              <a:rPr lang="en-US" sz="3200" dirty="0">
                <a:solidFill>
                  <a:srgbClr val="C00000"/>
                </a:solidFill>
                <a:latin typeface="DIN Condensed" pitchFamily="2" charset="0"/>
              </a:rPr>
              <a:t>neutral</a:t>
            </a:r>
          </a:p>
          <a:p>
            <a:r>
              <a:rPr lang="en-US" sz="3200" dirty="0">
                <a:latin typeface="DIN Condensed" pitchFamily="2" charset="0"/>
              </a:rPr>
              <a:t>Specially GPTs </a:t>
            </a:r>
          </a:p>
          <a:p>
            <a:pPr marL="0" indent="0">
              <a:buNone/>
            </a:pPr>
            <a:r>
              <a:rPr lang="en-US" sz="3200" dirty="0">
                <a:latin typeface="DIN Condensed" pitchFamily="2" charset="0"/>
              </a:rPr>
              <a:t>   (General Purpose Technologies, like AI)</a:t>
            </a:r>
          </a:p>
          <a:p>
            <a:endParaRPr lang="en-US" sz="3200" dirty="0">
              <a:latin typeface="DIN Condensed" pitchFamily="2" charset="0"/>
            </a:endParaRPr>
          </a:p>
          <a:p>
            <a:r>
              <a:rPr lang="en-US" sz="3200" dirty="0">
                <a:latin typeface="DIN Condensed" pitchFamily="2" charset="0"/>
              </a:rPr>
              <a:t>What technologies are good for is a consequence,</a:t>
            </a:r>
            <a:br>
              <a:rPr lang="en-US" sz="3200" dirty="0">
                <a:latin typeface="DIN Condensed" pitchFamily="2" charset="0"/>
              </a:rPr>
            </a:br>
            <a:r>
              <a:rPr lang="en-US" sz="3200" dirty="0">
                <a:latin typeface="DIN Condensed" pitchFamily="2" charset="0"/>
              </a:rPr>
              <a:t>not a determinant, of their use </a:t>
            </a:r>
          </a:p>
          <a:p>
            <a:endParaRPr lang="en-US" sz="3200" dirty="0"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9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7B5DC75-1F52-4E9C-9473-841A19CCD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7C8E260-9745-4F1D-9E08-E4B33A9BB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CC986A-1060-4A1B-B829-D185CCCFA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63AEB3-7A0A-4B79-81AF-C0AA5649E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A47D3CD-E86B-49FC-9EC9-3450B956C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B16073-5DFB-4FD7-B03D-2EEA1C79C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ED614C-8961-4154-995D-93FCE9256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83C93A-F7B0-4FD2-8ABA-68BAD16EF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A8E084-22C2-42FC-91B5-80302C50D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993E6F-B198-4649-B462-A780AF1BD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83CECE-ADEA-45F5-886B-D8A509FD6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22CAB2-F6BB-419F-882E-CD868E9A0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B1C8B9-8B62-4A61-AD6A-F5DE1FE8A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920E83D-80DE-47EA-85BD-D6D865815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366981D-F19A-4E89-BD38-4DE035A24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9CBF7E-3DED-45B3-ADE2-7898DBA8C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C8E43C-B884-4E1D-8DDC-82A2D3C41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FB5D68-029C-4FED-B617-51BC9373F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056076-8190-4B79-8274-F78B57EFE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00878F-F3CD-4558-ADA5-BDBC367DD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3E57A73-E862-4FD6-8126-BC1FD2106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7E7956-4B42-4171-9748-3C00107F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1AF756-3380-46B8-AA68-E20C133C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7A0A0E-DDE9-469D-B026-82A5E7F17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C3D7289-C839-4506-8270-306A16F3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FD8A14B-57EA-4B68-BB88-6DF9AB0A2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F2E610-EFF5-4550-909D-DDFC580F2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1BE3BC8-9219-432A-9775-861977C5D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754CEB-5D93-4638-A046-A2F4EB57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3BD69F-562F-407A-8608-D0B716145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7EF25EC-83B4-4BED-A9F7-161C004B0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A23889E-B0CB-432F-A4B4-42CEAFF91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487BDA-6EDC-220B-D735-F226B970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786" y="4310561"/>
            <a:ext cx="10325000" cy="1085760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DIN Condensed" pitchFamily="2" charset="0"/>
              </a:rPr>
              <a:t>Apply </a:t>
            </a:r>
            <a:r>
              <a:rPr lang="en-US" dirty="0">
                <a:solidFill>
                  <a:srgbClr val="C00000"/>
                </a:solidFill>
                <a:latin typeface="DIN Condensed" pitchFamily="2" charset="0"/>
              </a:rPr>
              <a:t>norms and standards </a:t>
            </a:r>
            <a:br>
              <a:rPr lang="en-US" dirty="0">
                <a:latin typeface="DIN Condensed" pitchFamily="2" charset="0"/>
              </a:rPr>
            </a:br>
            <a:r>
              <a:rPr lang="en-US" dirty="0">
                <a:latin typeface="DIN Condensed" pitchFamily="2" charset="0"/>
              </a:rPr>
              <a:t>Not enough</a:t>
            </a:r>
            <a:br>
              <a:rPr lang="en-US" dirty="0">
                <a:latin typeface="DIN Condensed" pitchFamily="2" charset="0"/>
              </a:rPr>
            </a:br>
            <a:endParaRPr lang="en-US" dirty="0">
              <a:latin typeface="DIN Condense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D74E7-4A5B-CC88-740D-228A6C3BE0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44" r="-1" b="31905"/>
          <a:stretch/>
        </p:blipFill>
        <p:spPr>
          <a:xfrm>
            <a:off x="20" y="1"/>
            <a:ext cx="12166101" cy="3305415"/>
          </a:xfrm>
          <a:custGeom>
            <a:avLst/>
            <a:gdLst/>
            <a:ahLst/>
            <a:cxnLst/>
            <a:rect l="l" t="t" r="r" b="b"/>
            <a:pathLst>
              <a:path w="12166121" h="3305415">
                <a:moveTo>
                  <a:pt x="0" y="0"/>
                </a:moveTo>
                <a:lnTo>
                  <a:pt x="12166121" y="0"/>
                </a:lnTo>
                <a:lnTo>
                  <a:pt x="12166121" y="2570737"/>
                </a:lnTo>
                <a:lnTo>
                  <a:pt x="11635078" y="2574050"/>
                </a:lnTo>
                <a:cubicBezTo>
                  <a:pt x="6088525" y="2644467"/>
                  <a:pt x="5904024" y="3760719"/>
                  <a:pt x="0" y="3093802"/>
                </a:cubicBezTo>
                <a:close/>
              </a:path>
            </a:pathLst>
          </a:custGeom>
        </p:spPr>
      </p:pic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9CB088BA-8550-4910-8653-B87C86898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368473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8039EC-D5AB-47EA-1D3D-12F126BA83C3}"/>
              </a:ext>
            </a:extLst>
          </p:cNvPr>
          <p:cNvSpPr txBox="1">
            <a:spLocks/>
          </p:cNvSpPr>
          <p:nvPr/>
        </p:nvSpPr>
        <p:spPr>
          <a:xfrm>
            <a:off x="1868015" y="5025103"/>
            <a:ext cx="10325000" cy="108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latin typeface="DIN Condensed" pitchFamily="2" charset="0"/>
              </a:rPr>
            </a:br>
            <a:r>
              <a:rPr lang="en-US" dirty="0">
                <a:latin typeface="DIN Condensed" pitchFamily="2" charset="0"/>
              </a:rPr>
              <a:t>We need phronesis (</a:t>
            </a:r>
            <a:r>
              <a:rPr lang="en-US" dirty="0" err="1">
                <a:latin typeface="DIN Condensed" pitchFamily="2" charset="0"/>
              </a:rPr>
              <a:t>prudentia</a:t>
            </a:r>
            <a:r>
              <a:rPr lang="en-US" dirty="0">
                <a:latin typeface="DIN Condensed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59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ain on the tracks&#10;&#10;Description automatically generated">
            <a:extLst>
              <a:ext uri="{FF2B5EF4-FFF2-40B4-BE49-F238E27FC236}">
                <a16:creationId xmlns:a16="http://schemas.microsoft.com/office/drawing/2014/main" id="{26937943-0EBB-C0C6-31BC-9DF2C2220D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5300" r="25371"/>
          <a:stretch/>
        </p:blipFill>
        <p:spPr>
          <a:xfrm>
            <a:off x="6085878" y="0"/>
            <a:ext cx="6098262" cy="6861108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F83C9D-A4E4-6A0F-2EFD-8BCA2FE0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33" y="1651149"/>
            <a:ext cx="5056836" cy="378881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DIN Condensed" pitchFamily="2" charset="0"/>
              </a:rPr>
              <a:t>Professionals must be ethically responsible and accountable</a:t>
            </a:r>
          </a:p>
          <a:p>
            <a:r>
              <a:rPr lang="en-US" sz="3200" dirty="0">
                <a:solidFill>
                  <a:srgbClr val="C00000"/>
                </a:solidFill>
                <a:latin typeface="DIN Condensed" pitchFamily="2" charset="0"/>
              </a:rPr>
              <a:t>Design computational systems that align with our values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DIN Condensed" pitchFamily="2" charset="0"/>
              </a:rPr>
              <a:t>AI can help but we cannot delegate moral decisions to (AI) technology</a:t>
            </a:r>
          </a:p>
          <a:p>
            <a:endParaRPr lang="en-US" sz="3200" dirty="0"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FBA95A-3DAD-4BB3-4E68-5E61B349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89" r="25989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8" name="Right Triangle 87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26077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0661CB259F7D4F8211EC70A4C73118" ma:contentTypeVersion="20" ma:contentTypeDescription="Create a new document." ma:contentTypeScope="" ma:versionID="40ae7aa3b0fff9b5416c78c732d1f84e">
  <xsd:schema xmlns:xsd="http://www.w3.org/2001/XMLSchema" xmlns:xs="http://www.w3.org/2001/XMLSchema" xmlns:p="http://schemas.microsoft.com/office/2006/metadata/properties" xmlns:ns1="http://schemas.microsoft.com/sharepoint/v3" xmlns:ns2="1795f2d0-3c60-4130-b004-5f04ef3bda6f" xmlns:ns3="7a82b365-f1d9-44fe-bbab-7a6990910af6" targetNamespace="http://schemas.microsoft.com/office/2006/metadata/properties" ma:root="true" ma:fieldsID="874c098115bb88185a6c8980803107a0" ns1:_="" ns2:_="" ns3:_="">
    <xsd:import namespace="http://schemas.microsoft.com/sharepoint/v3"/>
    <xsd:import namespace="1795f2d0-3c60-4130-b004-5f04ef3bda6f"/>
    <xsd:import namespace="7a82b365-f1d9-44fe-bbab-7a6990910a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5f2d0-3c60-4130-b004-5f04ef3bda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9f7fe52-4cf0-4ac8-9b4d-b191edad39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2b365-f1d9-44fe-bbab-7a6990910a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e2e54c-7653-4247-a142-9ca4d0895901}" ma:internalName="TaxCatchAll" ma:showField="CatchAllData" ma:web="7a82b365-f1d9-44fe-bbab-7a6990910a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95f2d0-3c60-4130-b004-5f04ef3bda6f">
      <Terms xmlns="http://schemas.microsoft.com/office/infopath/2007/PartnerControls"/>
    </lcf76f155ced4ddcb4097134ff3c332f>
    <TaxCatchAll xmlns="7a82b365-f1d9-44fe-bbab-7a6990910af6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5C1D508-324E-47B6-B57B-ACB5931F2C4F}"/>
</file>

<file path=customXml/itemProps2.xml><?xml version="1.0" encoding="utf-8"?>
<ds:datastoreItem xmlns:ds="http://schemas.openxmlformats.org/officeDocument/2006/customXml" ds:itemID="{C60F2978-7791-4354-A3D0-0DDC088026D8}"/>
</file>

<file path=customXml/itemProps3.xml><?xml version="1.0" encoding="utf-8"?>
<ds:datastoreItem xmlns:ds="http://schemas.openxmlformats.org/officeDocument/2006/customXml" ds:itemID="{4E1CB42A-5DA2-480C-898A-8B7A80126ED2}"/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147</Words>
  <Application>Microsoft Macintosh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DIN Condensed</vt:lpstr>
      <vt:lpstr>Grandview</vt:lpstr>
      <vt:lpstr>Wingdings</vt:lpstr>
      <vt:lpstr>CosineVTI</vt:lpstr>
      <vt:lpstr>THE x Digital Science Research security and the impact of AI</vt:lpstr>
      <vt:lpstr>As an educational institution, how can we teach students to do secure research, during their studies and beyond, as computer scientists and technology developers?</vt:lpstr>
      <vt:lpstr>PowerPoint Presentation</vt:lpstr>
      <vt:lpstr>Apply norms and standards  Not enough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Alonso, Eduardo</dc:creator>
  <cp:lastModifiedBy>Alonso, Eduardo</cp:lastModifiedBy>
  <cp:revision>13</cp:revision>
  <dcterms:created xsi:type="dcterms:W3CDTF">2024-08-21T07:53:52Z</dcterms:created>
  <dcterms:modified xsi:type="dcterms:W3CDTF">2024-09-17T08:27:56Z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c24981-b6df-48f8-949b-0896357b9b03_Enabled">
    <vt:lpwstr>true</vt:lpwstr>
  </property>
  <property fmtid="{D5CDD505-2E9C-101B-9397-08002B2CF9AE}" pid="3" name="MSIP_Label_06c24981-b6df-48f8-949b-0896357b9b03_SetDate">
    <vt:lpwstr>2024-08-21T07:59:59Z</vt:lpwstr>
  </property>
  <property fmtid="{D5CDD505-2E9C-101B-9397-08002B2CF9AE}" pid="4" name="MSIP_Label_06c24981-b6df-48f8-949b-0896357b9b03_Method">
    <vt:lpwstr>Standard</vt:lpwstr>
  </property>
  <property fmtid="{D5CDD505-2E9C-101B-9397-08002B2CF9AE}" pid="5" name="MSIP_Label_06c24981-b6df-48f8-949b-0896357b9b03_Name">
    <vt:lpwstr>Official</vt:lpwstr>
  </property>
  <property fmtid="{D5CDD505-2E9C-101B-9397-08002B2CF9AE}" pid="6" name="MSIP_Label_06c24981-b6df-48f8-949b-0896357b9b03_SiteId">
    <vt:lpwstr>dd615949-5bd0-4da0-ac52-28ef8d336373</vt:lpwstr>
  </property>
  <property fmtid="{D5CDD505-2E9C-101B-9397-08002B2CF9AE}" pid="7" name="MSIP_Label_06c24981-b6df-48f8-949b-0896357b9b03_ActionId">
    <vt:lpwstr>51b66524-b6e9-4298-8a6a-d776dd6e6d30</vt:lpwstr>
  </property>
  <property fmtid="{D5CDD505-2E9C-101B-9397-08002B2CF9AE}" pid="8" name="MSIP_Label_06c24981-b6df-48f8-949b-0896357b9b03_ContentBits">
    <vt:lpwstr>0</vt:lpwstr>
  </property>
  <property fmtid="{D5CDD505-2E9C-101B-9397-08002B2CF9AE}" pid="9" name="ContentTypeId">
    <vt:lpwstr>0x010100500661CB259F7D4F8211EC70A4C73118</vt:lpwstr>
  </property>
</Properties>
</file>