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Raleway"/>
      <p:regular r:id="rId17"/>
      <p:bold r:id="rId18"/>
      <p:italic r:id="rId19"/>
      <p:boldItalic r:id="rId20"/>
    </p:embeddedFont>
    <p:embeddedFont>
      <p:font typeface="Proxima Nova"/>
      <p:regular r:id="rId21"/>
      <p:bold r:id="rId22"/>
      <p:italic r:id="rId23"/>
      <p:boldItalic r:id="rId24"/>
    </p:embeddedFont>
    <p:embeddedFont>
      <p:font typeface="Roboto"/>
      <p:regular r:id="rId25"/>
      <p:bold r:id="rId26"/>
      <p:italic r:id="rId27"/>
      <p:boldItalic r:id="rId28"/>
    </p:embeddedFont>
    <p:embeddedFont>
      <p:font typeface="Helvetica Neue"/>
      <p:regular r:id="rId29"/>
      <p:bold r:id="rId30"/>
      <p:italic r:id="rId31"/>
      <p:boldItalic r:id="rId32"/>
    </p:embeddedFont>
    <p:embeddedFont>
      <p:font typeface="Open Sans Medium"/>
      <p:regular r:id="rId33"/>
      <p:bold r:id="rId34"/>
      <p:italic r:id="rId35"/>
      <p:boldItalic r:id="rId36"/>
    </p:embeddedFont>
    <p:embeddedFont>
      <p:font typeface="Helvetica Neue Light"/>
      <p:regular r:id="rId37"/>
      <p:bold r:id="rId38"/>
      <p:italic r:id="rId39"/>
      <p:boldItalic r:id="rId40"/>
    </p:embeddedFont>
    <p:embeddedFont>
      <p:font typeface="Open Sans Light"/>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Roboto-bold.fntdata"/><Relationship Id="rId13" Type="http://schemas.openxmlformats.org/officeDocument/2006/relationships/slide" Target="slides/slide7.xml"/><Relationship Id="rId39" Type="http://schemas.openxmlformats.org/officeDocument/2006/relationships/font" Target="fonts/HelveticaNeueLight-italic.fntdata"/><Relationship Id="rId18" Type="http://schemas.openxmlformats.org/officeDocument/2006/relationships/font" Target="fonts/Raleway-bold.fntdata"/><Relationship Id="rId42" Type="http://schemas.openxmlformats.org/officeDocument/2006/relationships/font" Target="fonts/OpenSansLight-bold.fntdata"/><Relationship Id="rId21" Type="http://schemas.openxmlformats.org/officeDocument/2006/relationships/font" Target="fonts/ProximaNova-regular.fntdata"/><Relationship Id="rId47" Type="http://schemas.openxmlformats.org/officeDocument/2006/relationships/font" Target="fonts/OpenSans-italic.fntdata"/><Relationship Id="rId34" Type="http://schemas.openxmlformats.org/officeDocument/2006/relationships/font" Target="fonts/OpenSansMedium-bold.fntdata"/><Relationship Id="rId50"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font" Target="fonts/HelveticaNeue-regular.fntdata"/><Relationship Id="rId16" Type="http://schemas.openxmlformats.org/officeDocument/2006/relationships/slide" Target="slides/slide10.xml"/><Relationship Id="rId40" Type="http://schemas.openxmlformats.org/officeDocument/2006/relationships/font" Target="fonts/HelveticaNeueLight-boldItalic.fntdata"/><Relationship Id="rId24" Type="http://schemas.openxmlformats.org/officeDocument/2006/relationships/font" Target="fonts/ProximaNova-boldItalic.fntdata"/><Relationship Id="rId45" Type="http://schemas.openxmlformats.org/officeDocument/2006/relationships/font" Target="fonts/OpenSans-regular.fntdata"/><Relationship Id="rId11" Type="http://schemas.openxmlformats.org/officeDocument/2006/relationships/slide" Target="slides/slide5.xml"/><Relationship Id="rId32" Type="http://schemas.openxmlformats.org/officeDocument/2006/relationships/font" Target="fonts/HelveticaNeue-boldItalic.fntdata"/><Relationship Id="rId37" Type="http://schemas.openxmlformats.org/officeDocument/2006/relationships/font" Target="fonts/HelveticaNeueLight-regular.fntdata"/><Relationship Id="rId23" Type="http://schemas.openxmlformats.org/officeDocument/2006/relationships/font" Target="fonts/ProximaNova-italic.fntdata"/><Relationship Id="rId28" Type="http://schemas.openxmlformats.org/officeDocument/2006/relationships/font" Target="fonts/Roboto-boldItalic.fntdata"/><Relationship Id="rId5" Type="http://schemas.openxmlformats.org/officeDocument/2006/relationships/slideMaster" Target="slideMasters/slideMaster2.xml"/><Relationship Id="rId15" Type="http://schemas.openxmlformats.org/officeDocument/2006/relationships/slide" Target="slides/slide9.xml"/><Relationship Id="rId36" Type="http://schemas.openxmlformats.org/officeDocument/2006/relationships/font" Target="fonts/OpenSansMedium-boldItalic.fntdata"/><Relationship Id="rId49" Type="http://schemas.openxmlformats.org/officeDocument/2006/relationships/customXml" Target="../customXml/item1.xml"/><Relationship Id="rId44" Type="http://schemas.openxmlformats.org/officeDocument/2006/relationships/font" Target="fonts/OpenSansLight-boldItalic.fntdata"/><Relationship Id="rId31" Type="http://schemas.openxmlformats.org/officeDocument/2006/relationships/font" Target="fonts/HelveticaNeue-italic.fntdata"/><Relationship Id="rId10" Type="http://schemas.openxmlformats.org/officeDocument/2006/relationships/slide" Target="slides/slide4.xml"/><Relationship Id="rId19" Type="http://schemas.openxmlformats.org/officeDocument/2006/relationships/font" Target="fonts/Raleway-italic.fntdata"/><Relationship Id="rId22" Type="http://schemas.openxmlformats.org/officeDocument/2006/relationships/font" Target="fonts/ProximaNova-bold.fntdata"/><Relationship Id="rId43" Type="http://schemas.openxmlformats.org/officeDocument/2006/relationships/font" Target="fonts/OpenSansLight-italic.fntdata"/><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boldItalic.fntdata"/><Relationship Id="rId27" Type="http://schemas.openxmlformats.org/officeDocument/2006/relationships/font" Target="fonts/Roboto-italic.fntdata"/><Relationship Id="rId30" Type="http://schemas.openxmlformats.org/officeDocument/2006/relationships/font" Target="fonts/HelveticaNeue-bold.fntdata"/><Relationship Id="rId35" Type="http://schemas.openxmlformats.org/officeDocument/2006/relationships/font" Target="fonts/OpenSansMedium-italic.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customXml" Target="../customXml/item3.xml"/><Relationship Id="rId3" Type="http://schemas.openxmlformats.org/officeDocument/2006/relationships/presProps" Target="presProps.xml"/><Relationship Id="rId46" Type="http://schemas.openxmlformats.org/officeDocument/2006/relationships/font" Target="fonts/OpenSans-bold.fntdata"/><Relationship Id="rId25" Type="http://schemas.openxmlformats.org/officeDocument/2006/relationships/font" Target="fonts/Roboto-regular.fntdata"/><Relationship Id="rId33" Type="http://schemas.openxmlformats.org/officeDocument/2006/relationships/font" Target="fonts/OpenSansMedium-regular.fntdata"/><Relationship Id="rId12" Type="http://schemas.openxmlformats.org/officeDocument/2006/relationships/slide" Target="slides/slide6.xml"/><Relationship Id="rId17" Type="http://schemas.openxmlformats.org/officeDocument/2006/relationships/font" Target="fonts/Raleway-regular.fntdata"/><Relationship Id="rId38" Type="http://schemas.openxmlformats.org/officeDocument/2006/relationships/font" Target="fonts/HelveticaNeueLight-bold.fntdata"/><Relationship Id="rId20" Type="http://schemas.openxmlformats.org/officeDocument/2006/relationships/font" Target="fonts/Raleway-boldItalic.fntdata"/><Relationship Id="rId41" Type="http://schemas.openxmlformats.org/officeDocument/2006/relationships/font" Target="fonts/OpenSansLight-regular.fntdata"/><Relationship Id="rId1" Type="http://schemas.openxmlformats.org/officeDocument/2006/relationships/theme" Target="theme/theme3.xml"/><Relationship Id="rId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mensions.ai/blog/complete-compliance-tasks-identify-risks-and-protect-your-institution-with-dimensions-research-securit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Before I begin, I want to emphasize that we all want scientific research to be as open and collaborative as possible - it’s proven to drive innovation and discovery. And the majority of research partnerships have transparent intentions that provide mutual benefits to all research partners. However, some activities by foreign governments, militaries and other actors can pose real risks to national security and the integrity of the research ecosystem.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fb975d033b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fb975d033b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Like the landscape of research security, it’s a rapidly developing space and open communication with the research security community is essential. As a vendor, we recognize the </a:t>
            </a:r>
            <a:r>
              <a:rPr lang="en-GB"/>
              <a:t>responsibility</a:t>
            </a:r>
            <a:r>
              <a:rPr lang="en-GB"/>
              <a:t> we hold in developing a tool in the sensitive and high stakes space that is research security. We aren’t here to tell users what to do but empower them with the largest set of data possible and a tool that is time saving and easy to use so that they can make the decisions they feel will best protect and safeguard the research at their organization.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b975d03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fb975d03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a:t>
            </a:r>
            <a:r>
              <a:rPr lang="en-GB"/>
              <a:t>ver time, the risks associated with research security have become more dynamic and complex. Poor adherence to government, funder and compliance mandates can put academic institutions at risk if they don’t comply, and face fines, penalties and reputational loss. The growing news stories around the world reflect this.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fb975d033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fb975d033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Roboto"/>
                <a:ea typeface="Roboto"/>
                <a:cs typeface="Roboto"/>
                <a:sym typeface="Roboto"/>
              </a:rPr>
              <a:t>Research security is under increased scrutiny by governments and funders across the world. There are a host of mandatory and </a:t>
            </a:r>
            <a:r>
              <a:rPr lang="en-GB" u="sng">
                <a:solidFill>
                  <a:schemeClr val="hlink"/>
                </a:solidFill>
                <a:latin typeface="Roboto"/>
                <a:ea typeface="Roboto"/>
                <a:cs typeface="Roboto"/>
                <a:sym typeface="Roboto"/>
                <a:hlinkClick r:id="rId2"/>
              </a:rPr>
              <a:t>emerging research security requirements</a:t>
            </a:r>
            <a:r>
              <a:rPr lang="en-GB">
                <a:solidFill>
                  <a:schemeClr val="dk1"/>
                </a:solidFill>
                <a:latin typeface="Roboto"/>
                <a:ea typeface="Roboto"/>
                <a:cs typeface="Roboto"/>
                <a:sym typeface="Roboto"/>
              </a:rPr>
              <a:t>. Universities are increasingly taking proactive measures to assess institutional risks, verifying disclosures and reviewing researcher networks. But for many it’s a new and challenging landscape to navigate - it’s also rapidly changing. </a:t>
            </a:r>
            <a:endParaRPr>
              <a:solidFill>
                <a:schemeClr val="dk1"/>
              </a:solidFill>
              <a:latin typeface="Roboto"/>
              <a:ea typeface="Roboto"/>
              <a:cs typeface="Roboto"/>
              <a:sym typeface="Roboto"/>
            </a:endParaRPr>
          </a:p>
          <a:p>
            <a:pPr indent="0" lvl="0" marL="0" rtl="0" algn="l">
              <a:spcBef>
                <a:spcPts val="24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b975d033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fb975d033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The complexity of these issues combined with the vast networks of research activity globally means that institutions often can’t “go it alone.”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is where we as a data and analytical solutions vendor come in. Dimensions is a linked research database with a mission to provide users with as much important and timely data as possible while also providing tools that empower users to make their own discoveries and analyst. When it comes to research security, it’s essential to have as much data as possible and Dimensions’ mission perfectly </a:t>
            </a:r>
            <a:r>
              <a:rPr lang="en-GB"/>
              <a:t>aligns</a:t>
            </a:r>
            <a:r>
              <a:rPr lang="en-GB"/>
              <a:t> with this. Dimensions has an inclusive approach, aiming to provide the largest set of data possible, not an exclusionary one. We believe users are in the best position to determine what’s important for themself and their organization, which is even more critical when we talk about research security.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fb975d033b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fb975d033b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It’s worth noting that Dimensions Analytics (the web app for Dimensions) wasn’t created for research security. Dimensions data has wide applications across the university and for government, corporate, and publishing organizations. This is due to robust data across multiple content types: publications, datasets, grants, clinical trials, patents, policy documents.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b975d033b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fb975d033b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started working with academic research security professionals in 2019 (we saw users in this space finding Dimensions data critical for their work) and it led to an advisory group of research security users that helped us in the development of the Dimensions Research Security app, which was created in response to an increasing demand for additional analytical capability unavailable in Dimensions Analytics.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With the Dimensions Research Security app, users can easily see and evaluate data associated with their institution in order to inform risk assessment. The app also provides enhanced researcher profiles that surface information like dual affiliations and published research cited in patents.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fb975d033b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fb975d033b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app enables users to drill down via </a:t>
            </a:r>
            <a:r>
              <a:rPr lang="en-GB"/>
              <a:t>various</a:t>
            </a:r>
            <a:r>
              <a:rPr lang="en-GB"/>
              <a:t> filters to look at collaborations that require disclosure and/or may be considered ‘high risk’. An example is filtering by flagged organization lists.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fb975d033b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fb975d033b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application is broken up into two sections. </a:t>
            </a:r>
            <a:r>
              <a:rPr lang="en-GB"/>
              <a:t>The intent of the Home organization section is to help surface potential areas of interest for research security on an organizational level.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includes insight into authors publishing with multiple affiliations, publications with co-authors from the home organization that mention ‘keywords of interest’ related to talent recruitment programs, and analyses of international collaborations.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b975d033b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fb975d033b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intent of the Researcher look-up section is to provide enhanced information on the researchers in Dimensions. This includes affiliations used over time, collaborations past and present, and researcher publications and funding.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0.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69.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68.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 Id="rId3" Type="http://schemas.openxmlformats.org/officeDocument/2006/relationships/image" Target="../media/image10.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10.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1.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8.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ack" type="title">
  <p:cSld name="TITLE">
    <p:bg>
      <p:bgPr>
        <a:solidFill>
          <a:schemeClr val="dk1"/>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510450" y="1257300"/>
            <a:ext cx="5785800" cy="16692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0" name="Google Shape;10;p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2400"/>
              <a:buNone/>
              <a:defRPr sz="2400">
                <a:solidFill>
                  <a:srgbClr val="FFFFFF"/>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pic>
        <p:nvPicPr>
          <p:cNvPr id="11" name="Google Shape;11;p2"/>
          <p:cNvPicPr preferRelativeResize="0"/>
          <p:nvPr/>
        </p:nvPicPr>
        <p:blipFill rotWithShape="1">
          <a:blip r:embed="rId2">
            <a:alphaModFix amt="15000"/>
          </a:blip>
          <a:srcRect b="0" l="0" r="0" t="0"/>
          <a:stretch/>
        </p:blipFill>
        <p:spPr>
          <a:xfrm>
            <a:off x="7255725" y="9275"/>
            <a:ext cx="1894626" cy="2473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ed">
  <p:cSld name="CUSTOM_1">
    <p:bg>
      <p:bgPr>
        <a:solidFill>
          <a:srgbClr val="CC1423"/>
        </a:solidFill>
      </p:bgPr>
    </p:bg>
    <p:spTree>
      <p:nvGrpSpPr>
        <p:cNvPr id="52" name="Shape 52"/>
        <p:cNvGrpSpPr/>
        <p:nvPr/>
      </p:nvGrpSpPr>
      <p:grpSpPr>
        <a:xfrm>
          <a:off x="0" y="0"/>
          <a:ext cx="0" cy="0"/>
          <a:chOff x="0" y="0"/>
          <a:chExt cx="0" cy="0"/>
        </a:xfrm>
      </p:grpSpPr>
      <p:pic>
        <p:nvPicPr>
          <p:cNvPr id="53" name="Google Shape;53;p11"/>
          <p:cNvPicPr preferRelativeResize="0"/>
          <p:nvPr/>
        </p:nvPicPr>
        <p:blipFill rotWithShape="1">
          <a:blip r:embed="rId2">
            <a:alphaModFix amt="15000"/>
          </a:blip>
          <a:srcRect b="0" l="0" r="0" t="0"/>
          <a:stretch/>
        </p:blipFill>
        <p:spPr>
          <a:xfrm>
            <a:off x="7208201" y="9276"/>
            <a:ext cx="1942149" cy="2535876"/>
          </a:xfrm>
          <a:prstGeom prst="rect">
            <a:avLst/>
          </a:prstGeom>
          <a:noFill/>
          <a:ln>
            <a:noFill/>
          </a:ln>
        </p:spPr>
      </p:pic>
      <p:sp>
        <p:nvSpPr>
          <p:cNvPr id="54" name="Google Shape;54;p11"/>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lack">
  <p:cSld name="CUSTOM_1_2">
    <p:bg>
      <p:bgPr>
        <a:solidFill>
          <a:schemeClr val="dk1"/>
        </a:solidFill>
      </p:bgPr>
    </p:bg>
    <p:spTree>
      <p:nvGrpSpPr>
        <p:cNvPr id="55" name="Shape 55"/>
        <p:cNvGrpSpPr/>
        <p:nvPr/>
      </p:nvGrpSpPr>
      <p:grpSpPr>
        <a:xfrm>
          <a:off x="0" y="0"/>
          <a:ext cx="0" cy="0"/>
          <a:chOff x="0" y="0"/>
          <a:chExt cx="0" cy="0"/>
        </a:xfrm>
      </p:grpSpPr>
      <p:pic>
        <p:nvPicPr>
          <p:cNvPr id="56" name="Google Shape;56;p12"/>
          <p:cNvPicPr preferRelativeResize="0"/>
          <p:nvPr/>
        </p:nvPicPr>
        <p:blipFill rotWithShape="1">
          <a:blip r:embed="rId2">
            <a:alphaModFix amt="15000"/>
          </a:blip>
          <a:srcRect b="0" l="0" r="0" t="0"/>
          <a:stretch/>
        </p:blipFill>
        <p:spPr>
          <a:xfrm>
            <a:off x="7194626" y="9276"/>
            <a:ext cx="1955725" cy="2553600"/>
          </a:xfrm>
          <a:prstGeom prst="rect">
            <a:avLst/>
          </a:prstGeom>
          <a:noFill/>
          <a:ln>
            <a:noFill/>
          </a:ln>
        </p:spPr>
      </p:pic>
      <p:sp>
        <p:nvSpPr>
          <p:cNvPr id="57" name="Google Shape;57;p12"/>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Grey">
  <p:cSld name="CUSTOM_1_1">
    <p:bg>
      <p:bgPr>
        <a:solidFill>
          <a:srgbClr val="CCCCCC"/>
        </a:solidFill>
      </p:bgPr>
    </p:bg>
    <p:spTree>
      <p:nvGrpSpPr>
        <p:cNvPr id="58" name="Shape 58"/>
        <p:cNvGrpSpPr/>
        <p:nvPr/>
      </p:nvGrpSpPr>
      <p:grpSpPr>
        <a:xfrm>
          <a:off x="0" y="0"/>
          <a:ext cx="0" cy="0"/>
          <a:chOff x="0" y="0"/>
          <a:chExt cx="0" cy="0"/>
        </a:xfrm>
      </p:grpSpPr>
      <p:pic>
        <p:nvPicPr>
          <p:cNvPr id="59" name="Google Shape;59;p13"/>
          <p:cNvPicPr preferRelativeResize="0"/>
          <p:nvPr/>
        </p:nvPicPr>
        <p:blipFill rotWithShape="1">
          <a:blip r:embed="rId2">
            <a:alphaModFix amt="15000"/>
          </a:blip>
          <a:srcRect b="0" l="0" r="0" t="0"/>
          <a:stretch/>
        </p:blipFill>
        <p:spPr>
          <a:xfrm>
            <a:off x="7194626" y="9276"/>
            <a:ext cx="1955725" cy="2553600"/>
          </a:xfrm>
          <a:prstGeom prst="rect">
            <a:avLst/>
          </a:prstGeom>
          <a:noFill/>
          <a:ln>
            <a:noFill/>
          </a:ln>
        </p:spPr>
      </p:pic>
      <p:sp>
        <p:nvSpPr>
          <p:cNvPr id="60" name="Google Shape;60;p13"/>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14"/>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3"/>
              </a:buClr>
              <a:buSzPts val="4200"/>
              <a:buNone/>
              <a:defRPr sz="4200">
                <a:solidFill>
                  <a:schemeClr val="accent3"/>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 name="Google Shape;64;p14"/>
          <p:cNvSpPr txBox="1"/>
          <p:nvPr>
            <p:ph idx="1" type="subTitle"/>
          </p:nvPr>
        </p:nvSpPr>
        <p:spPr>
          <a:xfrm>
            <a:off x="265500" y="2954726"/>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5" name="Google Shape;65;p1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lt1"/>
              </a:buClr>
              <a:buSzPts val="14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cxnSp>
        <p:nvCxnSpPr>
          <p:cNvPr id="66" name="Google Shape;66;p14"/>
          <p:cNvCxnSpPr/>
          <p:nvPr/>
        </p:nvCxnSpPr>
        <p:spPr>
          <a:xfrm>
            <a:off x="649950" y="2823375"/>
            <a:ext cx="3276300" cy="23400"/>
          </a:xfrm>
          <a:prstGeom prst="straightConnector1">
            <a:avLst/>
          </a:prstGeom>
          <a:noFill/>
          <a:ln cap="flat" cmpd="sng" w="19050">
            <a:solidFill>
              <a:srgbClr val="CC1423"/>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 name="Shape 67"/>
        <p:cNvGrpSpPr/>
        <p:nvPr/>
      </p:nvGrpSpPr>
      <p:grpSpPr>
        <a:xfrm>
          <a:off x="0" y="0"/>
          <a:ext cx="0" cy="0"/>
          <a:chOff x="0" y="0"/>
          <a:chExt cx="0" cy="0"/>
        </a:xfrm>
      </p:grpSpPr>
      <p:sp>
        <p:nvSpPr>
          <p:cNvPr id="68" name="Google Shape;68;p15"/>
          <p:cNvSpPr txBox="1"/>
          <p:nvPr>
            <p:ph idx="1" type="body"/>
          </p:nvPr>
        </p:nvSpPr>
        <p:spPr>
          <a:xfrm>
            <a:off x="311700" y="44654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_1">
  <p:cSld name="TITLE_2">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8"/>
          <p:cNvSpPr/>
          <p:nvPr/>
        </p:nvSpPr>
        <p:spPr>
          <a:xfrm>
            <a:off x="248825" y="257700"/>
            <a:ext cx="1768500" cy="364500"/>
          </a:xfrm>
          <a:prstGeom prst="rect">
            <a:avLst/>
          </a:prstGeom>
          <a:solidFill>
            <a:srgbClr val="2A2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8"/>
          <p:cNvPicPr preferRelativeResize="0"/>
          <p:nvPr/>
        </p:nvPicPr>
        <p:blipFill rotWithShape="1">
          <a:blip r:embed="rId3">
            <a:alphaModFix/>
          </a:blip>
          <a:srcRect b="0" l="0" r="0" t="0"/>
          <a:stretch/>
        </p:blipFill>
        <p:spPr>
          <a:xfrm>
            <a:off x="4942377" y="916425"/>
            <a:ext cx="3466700" cy="3158250"/>
          </a:xfrm>
          <a:prstGeom prst="rect">
            <a:avLst/>
          </a:prstGeom>
          <a:noFill/>
          <a:ln>
            <a:noFill/>
          </a:ln>
        </p:spPr>
      </p:pic>
      <p:sp>
        <p:nvSpPr>
          <p:cNvPr id="76" name="Google Shape;76;p18"/>
          <p:cNvSpPr txBox="1"/>
          <p:nvPr>
            <p:ph idx="1" type="subTitle"/>
          </p:nvPr>
        </p:nvSpPr>
        <p:spPr>
          <a:xfrm>
            <a:off x="5328727" y="1426200"/>
            <a:ext cx="2694000" cy="2138700"/>
          </a:xfrm>
          <a:prstGeom prst="rect">
            <a:avLst/>
          </a:prstGeom>
        </p:spPr>
        <p:txBody>
          <a:bodyPr anchorCtr="0" anchor="ctr" bIns="0" lIns="0" spcFirstLastPara="1" rIns="0" wrap="square" tIns="0">
            <a:noAutofit/>
          </a:bodyPr>
          <a:lstStyle>
            <a:lvl1pPr lvl="0" rtl="0" algn="ctr">
              <a:lnSpc>
                <a:spcPct val="115000"/>
              </a:lnSpc>
              <a:spcBef>
                <a:spcPts val="0"/>
              </a:spcBef>
              <a:spcAft>
                <a:spcPts val="0"/>
              </a:spcAft>
              <a:buNone/>
              <a:defRPr>
                <a:solidFill>
                  <a:srgbClr val="FFFFFF"/>
                </a:solidFill>
                <a:latin typeface="Helvetica Neue Light"/>
                <a:ea typeface="Helvetica Neue Light"/>
                <a:cs typeface="Helvetica Neue Light"/>
                <a:sym typeface="Helvetica Neue Light"/>
              </a:defRPr>
            </a:lvl1pPr>
            <a:lvl2pPr lvl="1" rtl="0" algn="ctr">
              <a:lnSpc>
                <a:spcPct val="115000"/>
              </a:lnSpc>
              <a:spcBef>
                <a:spcPts val="600"/>
              </a:spcBef>
              <a:spcAft>
                <a:spcPts val="0"/>
              </a:spcAft>
              <a:buNone/>
              <a:defRPr/>
            </a:lvl2pPr>
            <a:lvl3pPr lvl="2" rtl="0" algn="ctr">
              <a:lnSpc>
                <a:spcPct val="115000"/>
              </a:lnSpc>
              <a:spcBef>
                <a:spcPts val="600"/>
              </a:spcBef>
              <a:spcAft>
                <a:spcPts val="0"/>
              </a:spcAft>
              <a:buNone/>
              <a:defRPr/>
            </a:lvl3pPr>
            <a:lvl4pPr lvl="3" rtl="0" algn="ctr">
              <a:lnSpc>
                <a:spcPct val="115000"/>
              </a:lnSpc>
              <a:spcBef>
                <a:spcPts val="600"/>
              </a:spcBef>
              <a:spcAft>
                <a:spcPts val="0"/>
              </a:spcAft>
              <a:buNone/>
              <a:defRPr/>
            </a:lvl4pPr>
            <a:lvl5pPr lvl="4" rtl="0" algn="ctr">
              <a:lnSpc>
                <a:spcPct val="115000"/>
              </a:lnSpc>
              <a:spcBef>
                <a:spcPts val="600"/>
              </a:spcBef>
              <a:spcAft>
                <a:spcPts val="0"/>
              </a:spcAft>
              <a:buNone/>
              <a:defRPr/>
            </a:lvl5pPr>
            <a:lvl6pPr lvl="5" rtl="0" algn="ctr">
              <a:lnSpc>
                <a:spcPct val="115000"/>
              </a:lnSpc>
              <a:spcBef>
                <a:spcPts val="600"/>
              </a:spcBef>
              <a:spcAft>
                <a:spcPts val="0"/>
              </a:spcAft>
              <a:buNone/>
              <a:defRPr/>
            </a:lvl6pPr>
            <a:lvl7pPr lvl="6" rtl="0" algn="ctr">
              <a:lnSpc>
                <a:spcPct val="115000"/>
              </a:lnSpc>
              <a:spcBef>
                <a:spcPts val="600"/>
              </a:spcBef>
              <a:spcAft>
                <a:spcPts val="0"/>
              </a:spcAft>
              <a:buNone/>
              <a:defRPr/>
            </a:lvl7pPr>
            <a:lvl8pPr lvl="7" rtl="0" algn="ctr">
              <a:lnSpc>
                <a:spcPct val="115000"/>
              </a:lnSpc>
              <a:spcBef>
                <a:spcPts val="600"/>
              </a:spcBef>
              <a:spcAft>
                <a:spcPts val="0"/>
              </a:spcAft>
              <a:buNone/>
              <a:defRPr/>
            </a:lvl8pPr>
            <a:lvl9pPr lvl="8" rtl="0" algn="ctr">
              <a:lnSpc>
                <a:spcPct val="115000"/>
              </a:lnSpc>
              <a:spcBef>
                <a:spcPts val="600"/>
              </a:spcBef>
              <a:spcAft>
                <a:spcPts val="600"/>
              </a:spcAft>
              <a:buNone/>
              <a:defRPr/>
            </a:lvl9pPr>
          </a:lstStyle>
          <a:p/>
        </p:txBody>
      </p:sp>
      <p:sp>
        <p:nvSpPr>
          <p:cNvPr id="77" name="Google Shape;77;p18"/>
          <p:cNvSpPr txBox="1"/>
          <p:nvPr>
            <p:ph type="title"/>
          </p:nvPr>
        </p:nvSpPr>
        <p:spPr>
          <a:xfrm>
            <a:off x="457200" y="1808925"/>
            <a:ext cx="40323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sp>
        <p:nvSpPr>
          <p:cNvPr id="78" name="Google Shape;78;p18"/>
          <p:cNvSpPr txBox="1"/>
          <p:nvPr>
            <p:ph idx="2" type="subTitle"/>
          </p:nvPr>
        </p:nvSpPr>
        <p:spPr>
          <a:xfrm>
            <a:off x="457200" y="2952800"/>
            <a:ext cx="4032300" cy="4545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None/>
              <a:defRPr>
                <a:solidFill>
                  <a:srgbClr val="FFFFFF"/>
                </a:solidFill>
              </a:defRPr>
            </a:lvl1pPr>
            <a:lvl2pPr lvl="1" rtl="0">
              <a:lnSpc>
                <a:spcPct val="115000"/>
              </a:lnSpc>
              <a:spcBef>
                <a:spcPts val="600"/>
              </a:spcBef>
              <a:spcAft>
                <a:spcPts val="0"/>
              </a:spcAft>
              <a:buNone/>
              <a:defRPr>
                <a:solidFill>
                  <a:srgbClr val="FFFFFF"/>
                </a:solidFill>
              </a:defRPr>
            </a:lvl2pPr>
            <a:lvl3pPr lvl="2" rtl="0">
              <a:lnSpc>
                <a:spcPct val="115000"/>
              </a:lnSpc>
              <a:spcBef>
                <a:spcPts val="600"/>
              </a:spcBef>
              <a:spcAft>
                <a:spcPts val="0"/>
              </a:spcAft>
              <a:buNone/>
              <a:defRPr>
                <a:solidFill>
                  <a:srgbClr val="FFFFFF"/>
                </a:solidFill>
              </a:defRPr>
            </a:lvl3pPr>
            <a:lvl4pPr lvl="3" rtl="0">
              <a:lnSpc>
                <a:spcPct val="115000"/>
              </a:lnSpc>
              <a:spcBef>
                <a:spcPts val="600"/>
              </a:spcBef>
              <a:spcAft>
                <a:spcPts val="0"/>
              </a:spcAft>
              <a:buNone/>
              <a:defRPr>
                <a:solidFill>
                  <a:srgbClr val="FFFFFF"/>
                </a:solidFill>
              </a:defRPr>
            </a:lvl4pPr>
            <a:lvl5pPr lvl="4" rtl="0">
              <a:lnSpc>
                <a:spcPct val="115000"/>
              </a:lnSpc>
              <a:spcBef>
                <a:spcPts val="600"/>
              </a:spcBef>
              <a:spcAft>
                <a:spcPts val="0"/>
              </a:spcAft>
              <a:buNone/>
              <a:defRPr>
                <a:solidFill>
                  <a:srgbClr val="FFFFFF"/>
                </a:solidFill>
              </a:defRPr>
            </a:lvl5pPr>
            <a:lvl6pPr lvl="5" rtl="0">
              <a:lnSpc>
                <a:spcPct val="115000"/>
              </a:lnSpc>
              <a:spcBef>
                <a:spcPts val="600"/>
              </a:spcBef>
              <a:spcAft>
                <a:spcPts val="0"/>
              </a:spcAft>
              <a:buNone/>
              <a:defRPr>
                <a:solidFill>
                  <a:srgbClr val="FFFFFF"/>
                </a:solidFill>
              </a:defRPr>
            </a:lvl6pPr>
            <a:lvl7pPr lvl="6" rtl="0">
              <a:lnSpc>
                <a:spcPct val="115000"/>
              </a:lnSpc>
              <a:spcBef>
                <a:spcPts val="600"/>
              </a:spcBef>
              <a:spcAft>
                <a:spcPts val="0"/>
              </a:spcAft>
              <a:buNone/>
              <a:defRPr>
                <a:solidFill>
                  <a:srgbClr val="FFFFFF"/>
                </a:solidFill>
              </a:defRPr>
            </a:lvl7pPr>
            <a:lvl8pPr lvl="7" rtl="0">
              <a:lnSpc>
                <a:spcPct val="115000"/>
              </a:lnSpc>
              <a:spcBef>
                <a:spcPts val="600"/>
              </a:spcBef>
              <a:spcAft>
                <a:spcPts val="0"/>
              </a:spcAft>
              <a:buNone/>
              <a:defRPr>
                <a:solidFill>
                  <a:srgbClr val="FFFFFF"/>
                </a:solidFill>
              </a:defRPr>
            </a:lvl8pPr>
            <a:lvl9pPr lvl="8" rtl="0">
              <a:lnSpc>
                <a:spcPct val="115000"/>
              </a:lnSpc>
              <a:spcBef>
                <a:spcPts val="600"/>
              </a:spcBef>
              <a:spcAft>
                <a:spcPts val="600"/>
              </a:spcAft>
              <a:buNone/>
              <a:defRPr>
                <a:solidFill>
                  <a:srgbClr val="FFFFFF"/>
                </a:solidFill>
              </a:defRPr>
            </a:lvl9pPr>
          </a:lstStyle>
          <a:p/>
        </p:txBody>
      </p:sp>
      <p:pic>
        <p:nvPicPr>
          <p:cNvPr id="79" name="Google Shape;79;p18"/>
          <p:cNvPicPr preferRelativeResize="0"/>
          <p:nvPr/>
        </p:nvPicPr>
        <p:blipFill>
          <a:blip r:embed="rId4">
            <a:alphaModFix/>
          </a:blip>
          <a:stretch>
            <a:fillRect/>
          </a:stretch>
        </p:blipFill>
        <p:spPr>
          <a:xfrm>
            <a:off x="5309775" y="4442175"/>
            <a:ext cx="3551349" cy="488475"/>
          </a:xfrm>
          <a:prstGeom prst="rect">
            <a:avLst/>
          </a:prstGeom>
          <a:noFill/>
          <a:ln>
            <a:noFill/>
          </a:ln>
        </p:spPr>
      </p:pic>
      <p:pic>
        <p:nvPicPr>
          <p:cNvPr id="80" name="Google Shape;80;p18"/>
          <p:cNvPicPr preferRelativeResize="0"/>
          <p:nvPr/>
        </p:nvPicPr>
        <p:blipFill>
          <a:blip r:embed="rId5">
            <a:alphaModFix/>
          </a:blip>
          <a:stretch>
            <a:fillRect/>
          </a:stretch>
        </p:blipFill>
        <p:spPr>
          <a:xfrm>
            <a:off x="365760" y="198975"/>
            <a:ext cx="2751051" cy="4877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_2">
  <p:cSld name="TITLE_3">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9"/>
          <p:cNvSpPr/>
          <p:nvPr/>
        </p:nvSpPr>
        <p:spPr>
          <a:xfrm>
            <a:off x="248825" y="257700"/>
            <a:ext cx="1768500" cy="364500"/>
          </a:xfrm>
          <a:prstGeom prst="rect">
            <a:avLst/>
          </a:prstGeom>
          <a:solidFill>
            <a:srgbClr val="2A2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txBox="1"/>
          <p:nvPr>
            <p:ph type="title"/>
          </p:nvPr>
        </p:nvSpPr>
        <p:spPr>
          <a:xfrm>
            <a:off x="457200" y="1808925"/>
            <a:ext cx="51924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sp>
        <p:nvSpPr>
          <p:cNvPr id="84" name="Google Shape;84;p19"/>
          <p:cNvSpPr txBox="1"/>
          <p:nvPr>
            <p:ph idx="1" type="subTitle"/>
          </p:nvPr>
        </p:nvSpPr>
        <p:spPr>
          <a:xfrm>
            <a:off x="457200" y="2952800"/>
            <a:ext cx="5192400" cy="4545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None/>
              <a:defRPr>
                <a:solidFill>
                  <a:srgbClr val="FFFFFF"/>
                </a:solidFill>
              </a:defRPr>
            </a:lvl1pPr>
            <a:lvl2pPr lvl="1" rtl="0">
              <a:lnSpc>
                <a:spcPct val="115000"/>
              </a:lnSpc>
              <a:spcBef>
                <a:spcPts val="600"/>
              </a:spcBef>
              <a:spcAft>
                <a:spcPts val="0"/>
              </a:spcAft>
              <a:buNone/>
              <a:defRPr>
                <a:solidFill>
                  <a:srgbClr val="FFFFFF"/>
                </a:solidFill>
              </a:defRPr>
            </a:lvl2pPr>
            <a:lvl3pPr lvl="2" rtl="0">
              <a:lnSpc>
                <a:spcPct val="115000"/>
              </a:lnSpc>
              <a:spcBef>
                <a:spcPts val="600"/>
              </a:spcBef>
              <a:spcAft>
                <a:spcPts val="0"/>
              </a:spcAft>
              <a:buNone/>
              <a:defRPr>
                <a:solidFill>
                  <a:srgbClr val="FFFFFF"/>
                </a:solidFill>
              </a:defRPr>
            </a:lvl3pPr>
            <a:lvl4pPr lvl="3" rtl="0">
              <a:lnSpc>
                <a:spcPct val="115000"/>
              </a:lnSpc>
              <a:spcBef>
                <a:spcPts val="600"/>
              </a:spcBef>
              <a:spcAft>
                <a:spcPts val="0"/>
              </a:spcAft>
              <a:buNone/>
              <a:defRPr>
                <a:solidFill>
                  <a:srgbClr val="FFFFFF"/>
                </a:solidFill>
              </a:defRPr>
            </a:lvl4pPr>
            <a:lvl5pPr lvl="4" rtl="0">
              <a:lnSpc>
                <a:spcPct val="115000"/>
              </a:lnSpc>
              <a:spcBef>
                <a:spcPts val="600"/>
              </a:spcBef>
              <a:spcAft>
                <a:spcPts val="0"/>
              </a:spcAft>
              <a:buNone/>
              <a:defRPr>
                <a:solidFill>
                  <a:srgbClr val="FFFFFF"/>
                </a:solidFill>
              </a:defRPr>
            </a:lvl5pPr>
            <a:lvl6pPr lvl="5" rtl="0">
              <a:lnSpc>
                <a:spcPct val="115000"/>
              </a:lnSpc>
              <a:spcBef>
                <a:spcPts val="600"/>
              </a:spcBef>
              <a:spcAft>
                <a:spcPts val="0"/>
              </a:spcAft>
              <a:buNone/>
              <a:defRPr>
                <a:solidFill>
                  <a:srgbClr val="FFFFFF"/>
                </a:solidFill>
              </a:defRPr>
            </a:lvl6pPr>
            <a:lvl7pPr lvl="6" rtl="0">
              <a:lnSpc>
                <a:spcPct val="115000"/>
              </a:lnSpc>
              <a:spcBef>
                <a:spcPts val="600"/>
              </a:spcBef>
              <a:spcAft>
                <a:spcPts val="0"/>
              </a:spcAft>
              <a:buNone/>
              <a:defRPr>
                <a:solidFill>
                  <a:srgbClr val="FFFFFF"/>
                </a:solidFill>
              </a:defRPr>
            </a:lvl7pPr>
            <a:lvl8pPr lvl="7" rtl="0">
              <a:lnSpc>
                <a:spcPct val="115000"/>
              </a:lnSpc>
              <a:spcBef>
                <a:spcPts val="600"/>
              </a:spcBef>
              <a:spcAft>
                <a:spcPts val="0"/>
              </a:spcAft>
              <a:buNone/>
              <a:defRPr>
                <a:solidFill>
                  <a:srgbClr val="FFFFFF"/>
                </a:solidFill>
              </a:defRPr>
            </a:lvl8pPr>
            <a:lvl9pPr lvl="8" rtl="0">
              <a:lnSpc>
                <a:spcPct val="115000"/>
              </a:lnSpc>
              <a:spcBef>
                <a:spcPts val="600"/>
              </a:spcBef>
              <a:spcAft>
                <a:spcPts val="600"/>
              </a:spcAft>
              <a:buNone/>
              <a:defRPr>
                <a:solidFill>
                  <a:srgbClr val="FFFFFF"/>
                </a:solidFill>
              </a:defRPr>
            </a:lvl9pPr>
          </a:lstStyle>
          <a:p/>
        </p:txBody>
      </p:sp>
      <p:pic>
        <p:nvPicPr>
          <p:cNvPr id="85" name="Google Shape;85;p19"/>
          <p:cNvPicPr preferRelativeResize="0"/>
          <p:nvPr/>
        </p:nvPicPr>
        <p:blipFill>
          <a:blip r:embed="rId3">
            <a:alphaModFix/>
          </a:blip>
          <a:stretch>
            <a:fillRect/>
          </a:stretch>
        </p:blipFill>
        <p:spPr>
          <a:xfrm>
            <a:off x="5309775" y="4442175"/>
            <a:ext cx="3551349" cy="488475"/>
          </a:xfrm>
          <a:prstGeom prst="rect">
            <a:avLst/>
          </a:prstGeom>
          <a:noFill/>
          <a:ln>
            <a:noFill/>
          </a:ln>
        </p:spPr>
      </p:pic>
      <p:pic>
        <p:nvPicPr>
          <p:cNvPr id="86" name="Google Shape;86;p19"/>
          <p:cNvPicPr preferRelativeResize="0"/>
          <p:nvPr/>
        </p:nvPicPr>
        <p:blipFill>
          <a:blip r:embed="rId4">
            <a:alphaModFix/>
          </a:blip>
          <a:stretch>
            <a:fillRect/>
          </a:stretch>
        </p:blipFill>
        <p:spPr>
          <a:xfrm>
            <a:off x="365760" y="198975"/>
            <a:ext cx="2751051" cy="4877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_3">
  <p:cSld name="TITLE_3_1">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0"/>
          <p:cNvSpPr/>
          <p:nvPr/>
        </p:nvSpPr>
        <p:spPr>
          <a:xfrm>
            <a:off x="248825" y="257700"/>
            <a:ext cx="1768500" cy="364500"/>
          </a:xfrm>
          <a:prstGeom prst="rect">
            <a:avLst/>
          </a:prstGeom>
          <a:solidFill>
            <a:srgbClr val="2A2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0"/>
          <p:cNvSpPr txBox="1"/>
          <p:nvPr>
            <p:ph type="title"/>
          </p:nvPr>
        </p:nvSpPr>
        <p:spPr>
          <a:xfrm>
            <a:off x="457200" y="1808925"/>
            <a:ext cx="51924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sp>
        <p:nvSpPr>
          <p:cNvPr id="90" name="Google Shape;90;p20"/>
          <p:cNvSpPr txBox="1"/>
          <p:nvPr>
            <p:ph idx="1" type="subTitle"/>
          </p:nvPr>
        </p:nvSpPr>
        <p:spPr>
          <a:xfrm>
            <a:off x="457200" y="2952800"/>
            <a:ext cx="5192400" cy="454500"/>
          </a:xfrm>
          <a:prstGeom prst="rect">
            <a:avLst/>
          </a:prstGeom>
        </p:spPr>
        <p:txBody>
          <a:bodyPr anchorCtr="0" anchor="ctr" bIns="0" lIns="0" spcFirstLastPara="1" rIns="0" wrap="square" tIns="0">
            <a:noAutofit/>
          </a:bodyPr>
          <a:lstStyle>
            <a:lvl1pPr lvl="0" rtl="0">
              <a:lnSpc>
                <a:spcPct val="115000"/>
              </a:lnSpc>
              <a:spcBef>
                <a:spcPts val="0"/>
              </a:spcBef>
              <a:spcAft>
                <a:spcPts val="0"/>
              </a:spcAft>
              <a:buNone/>
              <a:defRPr>
                <a:solidFill>
                  <a:srgbClr val="FFFFFF"/>
                </a:solidFill>
              </a:defRPr>
            </a:lvl1pPr>
            <a:lvl2pPr lvl="1" rtl="0">
              <a:lnSpc>
                <a:spcPct val="115000"/>
              </a:lnSpc>
              <a:spcBef>
                <a:spcPts val="600"/>
              </a:spcBef>
              <a:spcAft>
                <a:spcPts val="0"/>
              </a:spcAft>
              <a:buNone/>
              <a:defRPr>
                <a:solidFill>
                  <a:srgbClr val="FFFFFF"/>
                </a:solidFill>
              </a:defRPr>
            </a:lvl2pPr>
            <a:lvl3pPr lvl="2" rtl="0">
              <a:lnSpc>
                <a:spcPct val="115000"/>
              </a:lnSpc>
              <a:spcBef>
                <a:spcPts val="600"/>
              </a:spcBef>
              <a:spcAft>
                <a:spcPts val="0"/>
              </a:spcAft>
              <a:buNone/>
              <a:defRPr>
                <a:solidFill>
                  <a:srgbClr val="FFFFFF"/>
                </a:solidFill>
              </a:defRPr>
            </a:lvl3pPr>
            <a:lvl4pPr lvl="3" rtl="0">
              <a:lnSpc>
                <a:spcPct val="115000"/>
              </a:lnSpc>
              <a:spcBef>
                <a:spcPts val="600"/>
              </a:spcBef>
              <a:spcAft>
                <a:spcPts val="0"/>
              </a:spcAft>
              <a:buNone/>
              <a:defRPr>
                <a:solidFill>
                  <a:srgbClr val="FFFFFF"/>
                </a:solidFill>
              </a:defRPr>
            </a:lvl4pPr>
            <a:lvl5pPr lvl="4" rtl="0">
              <a:lnSpc>
                <a:spcPct val="115000"/>
              </a:lnSpc>
              <a:spcBef>
                <a:spcPts val="600"/>
              </a:spcBef>
              <a:spcAft>
                <a:spcPts val="0"/>
              </a:spcAft>
              <a:buNone/>
              <a:defRPr>
                <a:solidFill>
                  <a:srgbClr val="FFFFFF"/>
                </a:solidFill>
              </a:defRPr>
            </a:lvl5pPr>
            <a:lvl6pPr lvl="5" rtl="0">
              <a:lnSpc>
                <a:spcPct val="115000"/>
              </a:lnSpc>
              <a:spcBef>
                <a:spcPts val="600"/>
              </a:spcBef>
              <a:spcAft>
                <a:spcPts val="0"/>
              </a:spcAft>
              <a:buNone/>
              <a:defRPr>
                <a:solidFill>
                  <a:srgbClr val="FFFFFF"/>
                </a:solidFill>
              </a:defRPr>
            </a:lvl6pPr>
            <a:lvl7pPr lvl="6" rtl="0">
              <a:lnSpc>
                <a:spcPct val="115000"/>
              </a:lnSpc>
              <a:spcBef>
                <a:spcPts val="600"/>
              </a:spcBef>
              <a:spcAft>
                <a:spcPts val="0"/>
              </a:spcAft>
              <a:buNone/>
              <a:defRPr>
                <a:solidFill>
                  <a:srgbClr val="FFFFFF"/>
                </a:solidFill>
              </a:defRPr>
            </a:lvl7pPr>
            <a:lvl8pPr lvl="7" rtl="0">
              <a:lnSpc>
                <a:spcPct val="115000"/>
              </a:lnSpc>
              <a:spcBef>
                <a:spcPts val="600"/>
              </a:spcBef>
              <a:spcAft>
                <a:spcPts val="0"/>
              </a:spcAft>
              <a:buNone/>
              <a:defRPr>
                <a:solidFill>
                  <a:srgbClr val="FFFFFF"/>
                </a:solidFill>
              </a:defRPr>
            </a:lvl8pPr>
            <a:lvl9pPr lvl="8" rtl="0">
              <a:lnSpc>
                <a:spcPct val="115000"/>
              </a:lnSpc>
              <a:spcBef>
                <a:spcPts val="600"/>
              </a:spcBef>
              <a:spcAft>
                <a:spcPts val="600"/>
              </a:spcAft>
              <a:buNone/>
              <a:defRPr>
                <a:solidFill>
                  <a:srgbClr val="FFFFFF"/>
                </a:solidFill>
              </a:defRPr>
            </a:lvl9pPr>
          </a:lstStyle>
          <a:p/>
        </p:txBody>
      </p:sp>
      <p:pic>
        <p:nvPicPr>
          <p:cNvPr id="91" name="Google Shape;91;p20"/>
          <p:cNvPicPr preferRelativeResize="0"/>
          <p:nvPr/>
        </p:nvPicPr>
        <p:blipFill>
          <a:blip r:embed="rId3">
            <a:alphaModFix/>
          </a:blip>
          <a:stretch>
            <a:fillRect/>
          </a:stretch>
        </p:blipFill>
        <p:spPr>
          <a:xfrm>
            <a:off x="5309775" y="4442175"/>
            <a:ext cx="3551349" cy="488475"/>
          </a:xfrm>
          <a:prstGeom prst="rect">
            <a:avLst/>
          </a:prstGeom>
          <a:noFill/>
          <a:ln>
            <a:noFill/>
          </a:ln>
        </p:spPr>
      </p:pic>
      <p:pic>
        <p:nvPicPr>
          <p:cNvPr id="92" name="Google Shape;92;p20"/>
          <p:cNvPicPr preferRelativeResize="0"/>
          <p:nvPr/>
        </p:nvPicPr>
        <p:blipFill>
          <a:blip r:embed="rId4">
            <a:alphaModFix/>
          </a:blip>
          <a:stretch>
            <a:fillRect/>
          </a:stretch>
        </p:blipFill>
        <p:spPr>
          <a:xfrm>
            <a:off x="365760" y="198975"/>
            <a:ext cx="2751051" cy="4877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2">
  <p:cSld name="TITLE_1">
    <p:bg>
      <p:bgPr>
        <a:blipFill>
          <a:blip r:embed="rId2">
            <a:alphaModFix/>
          </a:blip>
          <a:stretch>
            <a:fillRect/>
          </a:stretch>
        </a:blipFill>
      </p:bgPr>
    </p:bg>
    <p:spTree>
      <p:nvGrpSpPr>
        <p:cNvPr id="93"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6684139" y="4767631"/>
            <a:ext cx="2102174" cy="290600"/>
          </a:xfrm>
          <a:prstGeom prst="rect">
            <a:avLst/>
          </a:prstGeom>
          <a:noFill/>
          <a:ln>
            <a:noFill/>
          </a:ln>
        </p:spPr>
      </p:pic>
      <p:sp>
        <p:nvSpPr>
          <p:cNvPr id="95" name="Google Shape;95;p21"/>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solidFill>
                  <a:srgbClr val="FFFFFF"/>
                </a:solidFill>
                <a:latin typeface="Helvetica Neue Light"/>
                <a:ea typeface="Helvetica Neue Light"/>
                <a:cs typeface="Helvetica Neue Light"/>
                <a:sym typeface="Helvetica Neue Light"/>
              </a:defRPr>
            </a:lvl2pPr>
            <a:lvl3pPr lvl="2" rtl="0">
              <a:spcBef>
                <a:spcPts val="0"/>
              </a:spcBef>
              <a:spcAft>
                <a:spcPts val="0"/>
              </a:spcAft>
              <a:buNone/>
              <a:defRPr>
                <a:solidFill>
                  <a:srgbClr val="FFFFFF"/>
                </a:solidFill>
                <a:latin typeface="Helvetica Neue Light"/>
                <a:ea typeface="Helvetica Neue Light"/>
                <a:cs typeface="Helvetica Neue Light"/>
                <a:sym typeface="Helvetica Neue Light"/>
              </a:defRPr>
            </a:lvl3pPr>
            <a:lvl4pPr lvl="3" rtl="0">
              <a:spcBef>
                <a:spcPts val="0"/>
              </a:spcBef>
              <a:spcAft>
                <a:spcPts val="0"/>
              </a:spcAft>
              <a:buNone/>
              <a:defRPr>
                <a:solidFill>
                  <a:srgbClr val="FFFFFF"/>
                </a:solidFill>
                <a:latin typeface="Helvetica Neue Light"/>
                <a:ea typeface="Helvetica Neue Light"/>
                <a:cs typeface="Helvetica Neue Light"/>
                <a:sym typeface="Helvetica Neue Light"/>
              </a:defRPr>
            </a:lvl4pPr>
            <a:lvl5pPr lvl="4" rtl="0">
              <a:spcBef>
                <a:spcPts val="0"/>
              </a:spcBef>
              <a:spcAft>
                <a:spcPts val="0"/>
              </a:spcAft>
              <a:buNone/>
              <a:defRPr>
                <a:solidFill>
                  <a:srgbClr val="FFFFFF"/>
                </a:solidFill>
                <a:latin typeface="Helvetica Neue Light"/>
                <a:ea typeface="Helvetica Neue Light"/>
                <a:cs typeface="Helvetica Neue Light"/>
                <a:sym typeface="Helvetica Neue Light"/>
              </a:defRPr>
            </a:lvl5pPr>
            <a:lvl6pPr lvl="5" rtl="0">
              <a:spcBef>
                <a:spcPts val="0"/>
              </a:spcBef>
              <a:spcAft>
                <a:spcPts val="0"/>
              </a:spcAft>
              <a:buNone/>
              <a:defRPr>
                <a:solidFill>
                  <a:srgbClr val="FFFFFF"/>
                </a:solidFill>
                <a:latin typeface="Helvetica Neue Light"/>
                <a:ea typeface="Helvetica Neue Light"/>
                <a:cs typeface="Helvetica Neue Light"/>
                <a:sym typeface="Helvetica Neue Light"/>
              </a:defRPr>
            </a:lvl6pPr>
            <a:lvl7pPr lvl="6" rtl="0">
              <a:spcBef>
                <a:spcPts val="0"/>
              </a:spcBef>
              <a:spcAft>
                <a:spcPts val="0"/>
              </a:spcAft>
              <a:buNone/>
              <a:defRPr>
                <a:solidFill>
                  <a:srgbClr val="FFFFFF"/>
                </a:solidFill>
                <a:latin typeface="Helvetica Neue Light"/>
                <a:ea typeface="Helvetica Neue Light"/>
                <a:cs typeface="Helvetica Neue Light"/>
                <a:sym typeface="Helvetica Neue Light"/>
              </a:defRPr>
            </a:lvl7pPr>
            <a:lvl8pPr lvl="7" rtl="0">
              <a:spcBef>
                <a:spcPts val="0"/>
              </a:spcBef>
              <a:spcAft>
                <a:spcPts val="0"/>
              </a:spcAft>
              <a:buNone/>
              <a:defRPr>
                <a:solidFill>
                  <a:srgbClr val="FFFFFF"/>
                </a:solidFill>
                <a:latin typeface="Helvetica Neue Light"/>
                <a:ea typeface="Helvetica Neue Light"/>
                <a:cs typeface="Helvetica Neue Light"/>
                <a:sym typeface="Helvetica Neue Light"/>
              </a:defRPr>
            </a:lvl8pPr>
            <a:lvl9pPr lvl="8" rtl="0">
              <a:spcBef>
                <a:spcPts val="0"/>
              </a:spcBef>
              <a:spcAft>
                <a:spcPts val="0"/>
              </a:spcAft>
              <a:buNone/>
              <a:defRPr>
                <a:solidFill>
                  <a:srgbClr val="FFFFFF"/>
                </a:solidFill>
                <a:latin typeface="Helvetica Neue Light"/>
                <a:ea typeface="Helvetica Neue Light"/>
                <a:cs typeface="Helvetica Neue Light"/>
                <a:sym typeface="Helvetica Neue Light"/>
              </a:defRPr>
            </a:lvl9pPr>
          </a:lstStyle>
          <a:p/>
        </p:txBody>
      </p:sp>
      <p:sp>
        <p:nvSpPr>
          <p:cNvPr id="96" name="Google Shape;96;p21"/>
          <p:cNvSpPr txBox="1"/>
          <p:nvPr>
            <p:ph idx="1" type="body"/>
          </p:nvPr>
        </p:nvSpPr>
        <p:spPr>
          <a:xfrm>
            <a:off x="457200" y="1028700"/>
            <a:ext cx="8229600" cy="3474900"/>
          </a:xfrm>
          <a:prstGeom prst="rect">
            <a:avLst/>
          </a:prstGeom>
          <a:noFill/>
        </p:spPr>
        <p:txBody>
          <a:bodyPr anchorCtr="0" anchor="t" bIns="91425" lIns="0" spcFirstLastPara="1" rIns="0" wrap="square" tIns="182875">
            <a:noAutofit/>
          </a:bodyPr>
          <a:lstStyle>
            <a:lvl1pPr indent="-317500" lvl="0" marL="457200" rtl="0">
              <a:lnSpc>
                <a:spcPct val="115000"/>
              </a:lnSpc>
              <a:spcBef>
                <a:spcPts val="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Clr>
                <a:srgbClr val="FFFFFF"/>
              </a:buClr>
              <a:buSzPts val="1400"/>
              <a:buFont typeface="Helvetica Neue Light"/>
              <a:buChar char="■"/>
              <a:defRPr>
                <a:solidFill>
                  <a:srgbClr val="FFFFFF"/>
                </a:solidFill>
                <a:latin typeface="Helvetica Neue Light"/>
                <a:ea typeface="Helvetica Neue Light"/>
                <a:cs typeface="Helvetica Neue Light"/>
                <a:sym typeface="Helvetica Neue Light"/>
              </a:defRPr>
            </a:lvl9pPr>
          </a:lstStyle>
          <a:p/>
        </p:txBody>
      </p:sp>
      <p:pic>
        <p:nvPicPr>
          <p:cNvPr id="97" name="Google Shape;97;p21"/>
          <p:cNvPicPr preferRelativeResize="0"/>
          <p:nvPr/>
        </p:nvPicPr>
        <p:blipFill>
          <a:blip r:embed="rId4">
            <a:alphaModFix/>
          </a:blip>
          <a:stretch>
            <a:fillRect/>
          </a:stretch>
        </p:blipFill>
        <p:spPr>
          <a:xfrm>
            <a:off x="411480" y="4775299"/>
            <a:ext cx="1482298" cy="262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ack with logo">
  <p:cSld name="TITLE_2">
    <p:bg>
      <p:bgPr>
        <a:solidFill>
          <a:schemeClr val="dk1"/>
        </a:solidFill>
      </p:bgPr>
    </p:bg>
    <p:spTree>
      <p:nvGrpSpPr>
        <p:cNvPr id="12" name="Shape 12"/>
        <p:cNvGrpSpPr/>
        <p:nvPr/>
      </p:nvGrpSpPr>
      <p:grpSpPr>
        <a:xfrm>
          <a:off x="0" y="0"/>
          <a:ext cx="0" cy="0"/>
          <a:chOff x="0" y="0"/>
          <a:chExt cx="0" cy="0"/>
        </a:xfrm>
      </p:grpSpPr>
      <p:sp>
        <p:nvSpPr>
          <p:cNvPr id="13" name="Google Shape;13;p3"/>
          <p:cNvSpPr txBox="1"/>
          <p:nvPr>
            <p:ph type="ctrTitle"/>
          </p:nvPr>
        </p:nvSpPr>
        <p:spPr>
          <a:xfrm>
            <a:off x="510450" y="1714500"/>
            <a:ext cx="5785800" cy="1669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pic>
        <p:nvPicPr>
          <p:cNvPr id="14" name="Google Shape;14;p3"/>
          <p:cNvPicPr preferRelativeResize="0"/>
          <p:nvPr/>
        </p:nvPicPr>
        <p:blipFill rotWithShape="1">
          <a:blip r:embed="rId2">
            <a:alphaModFix amt="15000"/>
          </a:blip>
          <a:srcRect b="0" l="0" r="0" t="0"/>
          <a:stretch/>
        </p:blipFill>
        <p:spPr>
          <a:xfrm>
            <a:off x="7255725" y="9275"/>
            <a:ext cx="1894626" cy="2473800"/>
          </a:xfrm>
          <a:prstGeom prst="rect">
            <a:avLst/>
          </a:prstGeom>
          <a:noFill/>
          <a:ln>
            <a:noFill/>
          </a:ln>
        </p:spPr>
      </p:pic>
      <p:pic>
        <p:nvPicPr>
          <p:cNvPr id="15" name="Google Shape;15;p3"/>
          <p:cNvPicPr preferRelativeResize="0"/>
          <p:nvPr/>
        </p:nvPicPr>
        <p:blipFill>
          <a:blip r:embed="rId3">
            <a:alphaModFix/>
          </a:blip>
          <a:stretch>
            <a:fillRect/>
          </a:stretch>
        </p:blipFill>
        <p:spPr>
          <a:xfrm>
            <a:off x="7576611" y="4511574"/>
            <a:ext cx="1252848" cy="34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1" type="secHead">
  <p:cSld name="SECTION_HEADER">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22"/>
          <p:cNvSpPr txBox="1"/>
          <p:nvPr>
            <p:ph idx="1" type="body"/>
          </p:nvPr>
        </p:nvSpPr>
        <p:spPr>
          <a:xfrm>
            <a:off x="457200" y="1028700"/>
            <a:ext cx="82296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00" name="Google Shape;100;p22"/>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01" name="Google Shape;101;p22"/>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02" name="Google Shape;102;p22"/>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SECTION_HEADER_8">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23"/>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sp>
        <p:nvSpPr>
          <p:cNvPr id="105" name="Google Shape;105;p23"/>
          <p:cNvSpPr txBox="1"/>
          <p:nvPr>
            <p:ph idx="1" type="body"/>
          </p:nvPr>
        </p:nvSpPr>
        <p:spPr>
          <a:xfrm>
            <a:off x="457200" y="1028700"/>
            <a:ext cx="39705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06" name="Google Shape;106;p23"/>
          <p:cNvSpPr txBox="1"/>
          <p:nvPr>
            <p:ph idx="2" type="body"/>
          </p:nvPr>
        </p:nvSpPr>
        <p:spPr>
          <a:xfrm>
            <a:off x="4716446" y="1028700"/>
            <a:ext cx="39705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107" name="Google Shape;107;p23"/>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08" name="Google Shape;108;p23"/>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SECTION_HEADER_8_3">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24"/>
          <p:cNvSpPr txBox="1"/>
          <p:nvPr>
            <p:ph idx="1" type="body"/>
          </p:nvPr>
        </p:nvSpPr>
        <p:spPr>
          <a:xfrm>
            <a:off x="457200" y="1028700"/>
            <a:ext cx="2660400" cy="3474900"/>
          </a:xfrm>
          <a:prstGeom prst="rect">
            <a:avLst/>
          </a:prstGeom>
          <a:noFill/>
        </p:spPr>
        <p:txBody>
          <a:bodyPr anchorCtr="0" anchor="t" bIns="0" lIns="0" spcFirstLastPara="1" rIns="0" wrap="square" tIns="0">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111" name="Google Shape;111;p24"/>
          <p:cNvPicPr preferRelativeResize="0"/>
          <p:nvPr/>
        </p:nvPicPr>
        <p:blipFill>
          <a:blip r:embed="rId3">
            <a:alphaModFix/>
          </a:blip>
          <a:stretch>
            <a:fillRect/>
          </a:stretch>
        </p:blipFill>
        <p:spPr>
          <a:xfrm>
            <a:off x="6684139" y="4767631"/>
            <a:ext cx="2102174" cy="290600"/>
          </a:xfrm>
          <a:prstGeom prst="rect">
            <a:avLst/>
          </a:prstGeom>
          <a:noFill/>
          <a:ln>
            <a:noFill/>
          </a:ln>
        </p:spPr>
      </p:pic>
      <p:sp>
        <p:nvSpPr>
          <p:cNvPr id="112" name="Google Shape;112;p24"/>
          <p:cNvSpPr txBox="1"/>
          <p:nvPr>
            <p:ph idx="2" type="body"/>
          </p:nvPr>
        </p:nvSpPr>
        <p:spPr>
          <a:xfrm>
            <a:off x="3237741" y="1028700"/>
            <a:ext cx="2660400" cy="3474900"/>
          </a:xfrm>
          <a:prstGeom prst="rect">
            <a:avLst/>
          </a:prstGeom>
          <a:noFill/>
        </p:spPr>
        <p:txBody>
          <a:bodyPr anchorCtr="0" anchor="t" bIns="0" lIns="0" spcFirstLastPara="1" rIns="0" wrap="square" tIns="0">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13" name="Google Shape;113;p24"/>
          <p:cNvSpPr txBox="1"/>
          <p:nvPr>
            <p:ph idx="3" type="body"/>
          </p:nvPr>
        </p:nvSpPr>
        <p:spPr>
          <a:xfrm>
            <a:off x="6018282" y="1028700"/>
            <a:ext cx="2660400" cy="3474900"/>
          </a:xfrm>
          <a:prstGeom prst="rect">
            <a:avLst/>
          </a:prstGeom>
          <a:noFill/>
        </p:spPr>
        <p:txBody>
          <a:bodyPr anchorCtr="0" anchor="t" bIns="0" lIns="0" spcFirstLastPara="1" rIns="0" wrap="square" tIns="0">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14" name="Google Shape;114;p24"/>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15" name="Google Shape;115;p24"/>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Hex_1">
  <p:cSld name="SECTION_HEADER_8_2">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25"/>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18" name="Google Shape;118;p25"/>
          <p:cNvPicPr preferRelativeResize="0"/>
          <p:nvPr/>
        </p:nvPicPr>
        <p:blipFill>
          <a:blip r:embed="rId3">
            <a:alphaModFix/>
          </a:blip>
          <a:stretch>
            <a:fillRect/>
          </a:stretch>
        </p:blipFill>
        <p:spPr>
          <a:xfrm>
            <a:off x="5903361" y="1338911"/>
            <a:ext cx="2615025" cy="2382375"/>
          </a:xfrm>
          <a:prstGeom prst="rect">
            <a:avLst/>
          </a:prstGeom>
          <a:noFill/>
          <a:ln>
            <a:noFill/>
          </a:ln>
        </p:spPr>
      </p:pic>
      <p:sp>
        <p:nvSpPr>
          <p:cNvPr id="119" name="Google Shape;119;p25"/>
          <p:cNvSpPr txBox="1"/>
          <p:nvPr>
            <p:ph idx="1" type="subTitle"/>
          </p:nvPr>
        </p:nvSpPr>
        <p:spPr>
          <a:xfrm>
            <a:off x="6192973" y="1714098"/>
            <a:ext cx="2035800" cy="1632000"/>
          </a:xfrm>
          <a:prstGeom prst="rect">
            <a:avLst/>
          </a:prstGeom>
        </p:spPr>
        <p:txBody>
          <a:bodyPr anchorCtr="0" anchor="ctr" bIns="0" lIns="0" spcFirstLastPara="1" rIns="0" wrap="square" tIns="0">
            <a:noAutofit/>
          </a:bodyPr>
          <a:lstStyle>
            <a:lvl1pPr lvl="0" rtl="0" algn="ctr">
              <a:lnSpc>
                <a:spcPct val="115000"/>
              </a:lnSpc>
              <a:spcBef>
                <a:spcPts val="0"/>
              </a:spcBef>
              <a:spcAft>
                <a:spcPts val="0"/>
              </a:spcAft>
              <a:buNone/>
              <a:defRPr>
                <a:latin typeface="Helvetica Neue Light"/>
                <a:ea typeface="Helvetica Neue Light"/>
                <a:cs typeface="Helvetica Neue Light"/>
                <a:sym typeface="Helvetica Neue Light"/>
              </a:defRPr>
            </a:lvl1pPr>
            <a:lvl2pPr lvl="1" rtl="0">
              <a:lnSpc>
                <a:spcPct val="115000"/>
              </a:lnSpc>
              <a:spcBef>
                <a:spcPts val="600"/>
              </a:spcBef>
              <a:spcAft>
                <a:spcPts val="0"/>
              </a:spcAft>
              <a:buNone/>
              <a:defRPr>
                <a:solidFill>
                  <a:srgbClr val="FFFFFF"/>
                </a:solidFill>
                <a:latin typeface="Muli"/>
                <a:ea typeface="Muli"/>
                <a:cs typeface="Muli"/>
                <a:sym typeface="Muli"/>
              </a:defRPr>
            </a:lvl2pPr>
            <a:lvl3pPr lvl="2" rtl="0">
              <a:lnSpc>
                <a:spcPct val="115000"/>
              </a:lnSpc>
              <a:spcBef>
                <a:spcPts val="600"/>
              </a:spcBef>
              <a:spcAft>
                <a:spcPts val="0"/>
              </a:spcAft>
              <a:buNone/>
              <a:defRPr>
                <a:solidFill>
                  <a:srgbClr val="FFFFFF"/>
                </a:solidFill>
                <a:latin typeface="Muli"/>
                <a:ea typeface="Muli"/>
                <a:cs typeface="Muli"/>
                <a:sym typeface="Muli"/>
              </a:defRPr>
            </a:lvl3pPr>
            <a:lvl4pPr lvl="3" rtl="0">
              <a:lnSpc>
                <a:spcPct val="115000"/>
              </a:lnSpc>
              <a:spcBef>
                <a:spcPts val="600"/>
              </a:spcBef>
              <a:spcAft>
                <a:spcPts val="0"/>
              </a:spcAft>
              <a:buNone/>
              <a:defRPr>
                <a:solidFill>
                  <a:srgbClr val="FFFFFF"/>
                </a:solidFill>
                <a:latin typeface="Muli"/>
                <a:ea typeface="Muli"/>
                <a:cs typeface="Muli"/>
                <a:sym typeface="Muli"/>
              </a:defRPr>
            </a:lvl4pPr>
            <a:lvl5pPr lvl="4" rtl="0">
              <a:lnSpc>
                <a:spcPct val="115000"/>
              </a:lnSpc>
              <a:spcBef>
                <a:spcPts val="600"/>
              </a:spcBef>
              <a:spcAft>
                <a:spcPts val="0"/>
              </a:spcAft>
              <a:buNone/>
              <a:defRPr>
                <a:solidFill>
                  <a:srgbClr val="FFFFFF"/>
                </a:solidFill>
                <a:latin typeface="Muli"/>
                <a:ea typeface="Muli"/>
                <a:cs typeface="Muli"/>
                <a:sym typeface="Muli"/>
              </a:defRPr>
            </a:lvl5pPr>
            <a:lvl6pPr lvl="5" rtl="0">
              <a:lnSpc>
                <a:spcPct val="115000"/>
              </a:lnSpc>
              <a:spcBef>
                <a:spcPts val="600"/>
              </a:spcBef>
              <a:spcAft>
                <a:spcPts val="0"/>
              </a:spcAft>
              <a:buNone/>
              <a:defRPr>
                <a:solidFill>
                  <a:srgbClr val="FFFFFF"/>
                </a:solidFill>
                <a:latin typeface="Muli"/>
                <a:ea typeface="Muli"/>
                <a:cs typeface="Muli"/>
                <a:sym typeface="Muli"/>
              </a:defRPr>
            </a:lvl6pPr>
            <a:lvl7pPr lvl="6" rtl="0">
              <a:lnSpc>
                <a:spcPct val="115000"/>
              </a:lnSpc>
              <a:spcBef>
                <a:spcPts val="600"/>
              </a:spcBef>
              <a:spcAft>
                <a:spcPts val="0"/>
              </a:spcAft>
              <a:buNone/>
              <a:defRPr>
                <a:solidFill>
                  <a:srgbClr val="FFFFFF"/>
                </a:solidFill>
                <a:latin typeface="Muli"/>
                <a:ea typeface="Muli"/>
                <a:cs typeface="Muli"/>
                <a:sym typeface="Muli"/>
              </a:defRPr>
            </a:lvl7pPr>
            <a:lvl8pPr lvl="7" rtl="0">
              <a:lnSpc>
                <a:spcPct val="115000"/>
              </a:lnSpc>
              <a:spcBef>
                <a:spcPts val="600"/>
              </a:spcBef>
              <a:spcAft>
                <a:spcPts val="0"/>
              </a:spcAft>
              <a:buNone/>
              <a:defRPr>
                <a:solidFill>
                  <a:srgbClr val="FFFFFF"/>
                </a:solidFill>
                <a:latin typeface="Muli"/>
                <a:ea typeface="Muli"/>
                <a:cs typeface="Muli"/>
                <a:sym typeface="Muli"/>
              </a:defRPr>
            </a:lvl8pPr>
            <a:lvl9pPr lvl="8" rtl="0">
              <a:lnSpc>
                <a:spcPct val="115000"/>
              </a:lnSpc>
              <a:spcBef>
                <a:spcPts val="600"/>
              </a:spcBef>
              <a:spcAft>
                <a:spcPts val="600"/>
              </a:spcAft>
              <a:buNone/>
              <a:defRPr>
                <a:solidFill>
                  <a:srgbClr val="FFFFFF"/>
                </a:solidFill>
                <a:latin typeface="Muli"/>
                <a:ea typeface="Muli"/>
                <a:cs typeface="Muli"/>
                <a:sym typeface="Muli"/>
              </a:defRPr>
            </a:lvl9pPr>
          </a:lstStyle>
          <a:p/>
        </p:txBody>
      </p:sp>
      <p:sp>
        <p:nvSpPr>
          <p:cNvPr id="120" name="Google Shape;120;p25"/>
          <p:cNvSpPr txBox="1"/>
          <p:nvPr>
            <p:ph idx="2" type="body"/>
          </p:nvPr>
        </p:nvSpPr>
        <p:spPr>
          <a:xfrm>
            <a:off x="457200" y="1028700"/>
            <a:ext cx="4259400" cy="3474900"/>
          </a:xfrm>
          <a:prstGeom prst="rect">
            <a:avLst/>
          </a:prstGeom>
          <a:noFill/>
        </p:spPr>
        <p:txBody>
          <a:bodyPr anchorCtr="0" anchor="t" bIns="0" lIns="0" spcFirstLastPara="1" rIns="0" wrap="square" tIns="0">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121" name="Google Shape;121;p25"/>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122" name="Google Shape;122;p25"/>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Hex_2">
  <p:cSld name="SECTION_HEADER_8_2_1">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26"/>
          <p:cNvSpPr txBox="1"/>
          <p:nvPr>
            <p:ph idx="1" type="body"/>
          </p:nvPr>
        </p:nvSpPr>
        <p:spPr>
          <a:xfrm>
            <a:off x="457200" y="1028700"/>
            <a:ext cx="42594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25" name="Google Shape;125;p26"/>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26" name="Google Shape;126;p26"/>
          <p:cNvPicPr preferRelativeResize="0"/>
          <p:nvPr/>
        </p:nvPicPr>
        <p:blipFill rotWithShape="1">
          <a:blip r:embed="rId3">
            <a:alphaModFix/>
          </a:blip>
          <a:srcRect b="0" l="0" r="0" t="0"/>
          <a:stretch/>
        </p:blipFill>
        <p:spPr>
          <a:xfrm>
            <a:off x="5903361" y="1338911"/>
            <a:ext cx="2615025" cy="2382375"/>
          </a:xfrm>
          <a:prstGeom prst="rect">
            <a:avLst/>
          </a:prstGeom>
          <a:noFill/>
          <a:ln>
            <a:noFill/>
          </a:ln>
        </p:spPr>
      </p:pic>
      <p:sp>
        <p:nvSpPr>
          <p:cNvPr id="127" name="Google Shape;127;p26"/>
          <p:cNvSpPr txBox="1"/>
          <p:nvPr>
            <p:ph idx="2" type="subTitle"/>
          </p:nvPr>
        </p:nvSpPr>
        <p:spPr>
          <a:xfrm>
            <a:off x="6192973" y="1714098"/>
            <a:ext cx="2035800" cy="1632000"/>
          </a:xfrm>
          <a:prstGeom prst="rect">
            <a:avLst/>
          </a:prstGeom>
        </p:spPr>
        <p:txBody>
          <a:bodyPr anchorCtr="0" anchor="ctr" bIns="0" lIns="0" spcFirstLastPara="1" rIns="0" wrap="square" tIns="0">
            <a:noAutofit/>
          </a:bodyPr>
          <a:lstStyle>
            <a:lvl1pPr lvl="0" rtl="0" algn="ctr">
              <a:lnSpc>
                <a:spcPct val="115000"/>
              </a:lnSpc>
              <a:spcBef>
                <a:spcPts val="0"/>
              </a:spcBef>
              <a:spcAft>
                <a:spcPts val="0"/>
              </a:spcAft>
              <a:buNone/>
              <a:defRPr>
                <a:solidFill>
                  <a:srgbClr val="FFFFFF"/>
                </a:solidFill>
                <a:latin typeface="Helvetica Neue Light"/>
                <a:ea typeface="Helvetica Neue Light"/>
                <a:cs typeface="Helvetica Neue Light"/>
                <a:sym typeface="Helvetica Neue Light"/>
              </a:defRPr>
            </a:lvl1pPr>
            <a:lvl2pPr lvl="1" rtl="0">
              <a:lnSpc>
                <a:spcPct val="115000"/>
              </a:lnSpc>
              <a:spcBef>
                <a:spcPts val="600"/>
              </a:spcBef>
              <a:spcAft>
                <a:spcPts val="0"/>
              </a:spcAft>
              <a:buNone/>
              <a:defRPr>
                <a:solidFill>
                  <a:srgbClr val="FFFFFF"/>
                </a:solidFill>
                <a:latin typeface="Muli"/>
                <a:ea typeface="Muli"/>
                <a:cs typeface="Muli"/>
                <a:sym typeface="Muli"/>
              </a:defRPr>
            </a:lvl2pPr>
            <a:lvl3pPr lvl="2" rtl="0">
              <a:lnSpc>
                <a:spcPct val="115000"/>
              </a:lnSpc>
              <a:spcBef>
                <a:spcPts val="600"/>
              </a:spcBef>
              <a:spcAft>
                <a:spcPts val="0"/>
              </a:spcAft>
              <a:buNone/>
              <a:defRPr>
                <a:solidFill>
                  <a:srgbClr val="FFFFFF"/>
                </a:solidFill>
                <a:latin typeface="Muli"/>
                <a:ea typeface="Muli"/>
                <a:cs typeface="Muli"/>
                <a:sym typeface="Muli"/>
              </a:defRPr>
            </a:lvl3pPr>
            <a:lvl4pPr lvl="3" rtl="0">
              <a:lnSpc>
                <a:spcPct val="115000"/>
              </a:lnSpc>
              <a:spcBef>
                <a:spcPts val="600"/>
              </a:spcBef>
              <a:spcAft>
                <a:spcPts val="0"/>
              </a:spcAft>
              <a:buNone/>
              <a:defRPr>
                <a:solidFill>
                  <a:srgbClr val="FFFFFF"/>
                </a:solidFill>
                <a:latin typeface="Muli"/>
                <a:ea typeface="Muli"/>
                <a:cs typeface="Muli"/>
                <a:sym typeface="Muli"/>
              </a:defRPr>
            </a:lvl4pPr>
            <a:lvl5pPr lvl="4" rtl="0">
              <a:lnSpc>
                <a:spcPct val="115000"/>
              </a:lnSpc>
              <a:spcBef>
                <a:spcPts val="600"/>
              </a:spcBef>
              <a:spcAft>
                <a:spcPts val="0"/>
              </a:spcAft>
              <a:buNone/>
              <a:defRPr>
                <a:solidFill>
                  <a:srgbClr val="FFFFFF"/>
                </a:solidFill>
                <a:latin typeface="Muli"/>
                <a:ea typeface="Muli"/>
                <a:cs typeface="Muli"/>
                <a:sym typeface="Muli"/>
              </a:defRPr>
            </a:lvl5pPr>
            <a:lvl6pPr lvl="5" rtl="0">
              <a:lnSpc>
                <a:spcPct val="115000"/>
              </a:lnSpc>
              <a:spcBef>
                <a:spcPts val="600"/>
              </a:spcBef>
              <a:spcAft>
                <a:spcPts val="0"/>
              </a:spcAft>
              <a:buNone/>
              <a:defRPr>
                <a:solidFill>
                  <a:srgbClr val="FFFFFF"/>
                </a:solidFill>
                <a:latin typeface="Muli"/>
                <a:ea typeface="Muli"/>
                <a:cs typeface="Muli"/>
                <a:sym typeface="Muli"/>
              </a:defRPr>
            </a:lvl6pPr>
            <a:lvl7pPr lvl="6" rtl="0">
              <a:lnSpc>
                <a:spcPct val="115000"/>
              </a:lnSpc>
              <a:spcBef>
                <a:spcPts val="600"/>
              </a:spcBef>
              <a:spcAft>
                <a:spcPts val="0"/>
              </a:spcAft>
              <a:buNone/>
              <a:defRPr>
                <a:solidFill>
                  <a:srgbClr val="FFFFFF"/>
                </a:solidFill>
                <a:latin typeface="Muli"/>
                <a:ea typeface="Muli"/>
                <a:cs typeface="Muli"/>
                <a:sym typeface="Muli"/>
              </a:defRPr>
            </a:lvl7pPr>
            <a:lvl8pPr lvl="7" rtl="0">
              <a:lnSpc>
                <a:spcPct val="115000"/>
              </a:lnSpc>
              <a:spcBef>
                <a:spcPts val="600"/>
              </a:spcBef>
              <a:spcAft>
                <a:spcPts val="0"/>
              </a:spcAft>
              <a:buNone/>
              <a:defRPr>
                <a:solidFill>
                  <a:srgbClr val="FFFFFF"/>
                </a:solidFill>
                <a:latin typeface="Muli"/>
                <a:ea typeface="Muli"/>
                <a:cs typeface="Muli"/>
                <a:sym typeface="Muli"/>
              </a:defRPr>
            </a:lvl8pPr>
            <a:lvl9pPr lvl="8" rtl="0">
              <a:lnSpc>
                <a:spcPct val="115000"/>
              </a:lnSpc>
              <a:spcBef>
                <a:spcPts val="600"/>
              </a:spcBef>
              <a:spcAft>
                <a:spcPts val="600"/>
              </a:spcAft>
              <a:buNone/>
              <a:defRPr>
                <a:solidFill>
                  <a:srgbClr val="FFFFFF"/>
                </a:solidFill>
                <a:latin typeface="Muli"/>
                <a:ea typeface="Muli"/>
                <a:cs typeface="Muli"/>
                <a:sym typeface="Muli"/>
              </a:defRPr>
            </a:lvl9pPr>
          </a:lstStyle>
          <a:p/>
        </p:txBody>
      </p:sp>
      <p:pic>
        <p:nvPicPr>
          <p:cNvPr id="128" name="Google Shape;128;p26"/>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129" name="Google Shape;129;p26"/>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Hex_3">
  <p:cSld name="SECTION_HEADER_8_2_1_1">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7"/>
          <p:cNvSpPr txBox="1"/>
          <p:nvPr>
            <p:ph idx="1" type="body"/>
          </p:nvPr>
        </p:nvSpPr>
        <p:spPr>
          <a:xfrm>
            <a:off x="457200" y="1028700"/>
            <a:ext cx="42594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32" name="Google Shape;132;p27"/>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33" name="Google Shape;133;p27"/>
          <p:cNvPicPr preferRelativeResize="0"/>
          <p:nvPr/>
        </p:nvPicPr>
        <p:blipFill rotWithShape="1">
          <a:blip r:embed="rId3">
            <a:alphaModFix/>
          </a:blip>
          <a:srcRect b="0" l="0" r="0" t="0"/>
          <a:stretch/>
        </p:blipFill>
        <p:spPr>
          <a:xfrm>
            <a:off x="5903361" y="1338911"/>
            <a:ext cx="2615025" cy="2382375"/>
          </a:xfrm>
          <a:prstGeom prst="rect">
            <a:avLst/>
          </a:prstGeom>
          <a:noFill/>
          <a:ln>
            <a:noFill/>
          </a:ln>
        </p:spPr>
      </p:pic>
      <p:sp>
        <p:nvSpPr>
          <p:cNvPr id="134" name="Google Shape;134;p27"/>
          <p:cNvSpPr txBox="1"/>
          <p:nvPr>
            <p:ph idx="2" type="subTitle"/>
          </p:nvPr>
        </p:nvSpPr>
        <p:spPr>
          <a:xfrm>
            <a:off x="6192973" y="1714098"/>
            <a:ext cx="2035800" cy="1632000"/>
          </a:xfrm>
          <a:prstGeom prst="rect">
            <a:avLst/>
          </a:prstGeom>
        </p:spPr>
        <p:txBody>
          <a:bodyPr anchorCtr="0" anchor="ctr" bIns="0" lIns="0" spcFirstLastPara="1" rIns="0" wrap="square" tIns="0">
            <a:noAutofit/>
          </a:bodyPr>
          <a:lstStyle>
            <a:lvl1pPr lvl="0" rtl="0" algn="ctr">
              <a:lnSpc>
                <a:spcPct val="115000"/>
              </a:lnSpc>
              <a:spcBef>
                <a:spcPts val="0"/>
              </a:spcBef>
              <a:spcAft>
                <a:spcPts val="0"/>
              </a:spcAft>
              <a:buNone/>
              <a:defRPr>
                <a:solidFill>
                  <a:srgbClr val="FFFFFF"/>
                </a:solidFill>
                <a:latin typeface="Helvetica Neue Light"/>
                <a:ea typeface="Helvetica Neue Light"/>
                <a:cs typeface="Helvetica Neue Light"/>
                <a:sym typeface="Helvetica Neue Light"/>
              </a:defRPr>
            </a:lvl1pPr>
            <a:lvl2pPr lvl="1" rtl="0">
              <a:lnSpc>
                <a:spcPct val="115000"/>
              </a:lnSpc>
              <a:spcBef>
                <a:spcPts val="600"/>
              </a:spcBef>
              <a:spcAft>
                <a:spcPts val="0"/>
              </a:spcAft>
              <a:buNone/>
              <a:defRPr>
                <a:solidFill>
                  <a:srgbClr val="FFFFFF"/>
                </a:solidFill>
                <a:latin typeface="Muli"/>
                <a:ea typeface="Muli"/>
                <a:cs typeface="Muli"/>
                <a:sym typeface="Muli"/>
              </a:defRPr>
            </a:lvl2pPr>
            <a:lvl3pPr lvl="2" rtl="0">
              <a:lnSpc>
                <a:spcPct val="115000"/>
              </a:lnSpc>
              <a:spcBef>
                <a:spcPts val="600"/>
              </a:spcBef>
              <a:spcAft>
                <a:spcPts val="0"/>
              </a:spcAft>
              <a:buNone/>
              <a:defRPr>
                <a:solidFill>
                  <a:srgbClr val="FFFFFF"/>
                </a:solidFill>
                <a:latin typeface="Muli"/>
                <a:ea typeface="Muli"/>
                <a:cs typeface="Muli"/>
                <a:sym typeface="Muli"/>
              </a:defRPr>
            </a:lvl3pPr>
            <a:lvl4pPr lvl="3" rtl="0">
              <a:lnSpc>
                <a:spcPct val="115000"/>
              </a:lnSpc>
              <a:spcBef>
                <a:spcPts val="600"/>
              </a:spcBef>
              <a:spcAft>
                <a:spcPts val="0"/>
              </a:spcAft>
              <a:buNone/>
              <a:defRPr>
                <a:solidFill>
                  <a:srgbClr val="FFFFFF"/>
                </a:solidFill>
                <a:latin typeface="Muli"/>
                <a:ea typeface="Muli"/>
                <a:cs typeface="Muli"/>
                <a:sym typeface="Muli"/>
              </a:defRPr>
            </a:lvl4pPr>
            <a:lvl5pPr lvl="4" rtl="0">
              <a:lnSpc>
                <a:spcPct val="115000"/>
              </a:lnSpc>
              <a:spcBef>
                <a:spcPts val="600"/>
              </a:spcBef>
              <a:spcAft>
                <a:spcPts val="0"/>
              </a:spcAft>
              <a:buNone/>
              <a:defRPr>
                <a:solidFill>
                  <a:srgbClr val="FFFFFF"/>
                </a:solidFill>
                <a:latin typeface="Muli"/>
                <a:ea typeface="Muli"/>
                <a:cs typeface="Muli"/>
                <a:sym typeface="Muli"/>
              </a:defRPr>
            </a:lvl5pPr>
            <a:lvl6pPr lvl="5" rtl="0">
              <a:lnSpc>
                <a:spcPct val="115000"/>
              </a:lnSpc>
              <a:spcBef>
                <a:spcPts val="600"/>
              </a:spcBef>
              <a:spcAft>
                <a:spcPts val="0"/>
              </a:spcAft>
              <a:buNone/>
              <a:defRPr>
                <a:solidFill>
                  <a:srgbClr val="FFFFFF"/>
                </a:solidFill>
                <a:latin typeface="Muli"/>
                <a:ea typeface="Muli"/>
                <a:cs typeface="Muli"/>
                <a:sym typeface="Muli"/>
              </a:defRPr>
            </a:lvl6pPr>
            <a:lvl7pPr lvl="6" rtl="0">
              <a:lnSpc>
                <a:spcPct val="115000"/>
              </a:lnSpc>
              <a:spcBef>
                <a:spcPts val="600"/>
              </a:spcBef>
              <a:spcAft>
                <a:spcPts val="0"/>
              </a:spcAft>
              <a:buNone/>
              <a:defRPr>
                <a:solidFill>
                  <a:srgbClr val="FFFFFF"/>
                </a:solidFill>
                <a:latin typeface="Muli"/>
                <a:ea typeface="Muli"/>
                <a:cs typeface="Muli"/>
                <a:sym typeface="Muli"/>
              </a:defRPr>
            </a:lvl7pPr>
            <a:lvl8pPr lvl="7" rtl="0">
              <a:lnSpc>
                <a:spcPct val="115000"/>
              </a:lnSpc>
              <a:spcBef>
                <a:spcPts val="600"/>
              </a:spcBef>
              <a:spcAft>
                <a:spcPts val="0"/>
              </a:spcAft>
              <a:buNone/>
              <a:defRPr>
                <a:solidFill>
                  <a:srgbClr val="FFFFFF"/>
                </a:solidFill>
                <a:latin typeface="Muli"/>
                <a:ea typeface="Muli"/>
                <a:cs typeface="Muli"/>
                <a:sym typeface="Muli"/>
              </a:defRPr>
            </a:lvl8pPr>
            <a:lvl9pPr lvl="8" rtl="0">
              <a:lnSpc>
                <a:spcPct val="115000"/>
              </a:lnSpc>
              <a:spcBef>
                <a:spcPts val="600"/>
              </a:spcBef>
              <a:spcAft>
                <a:spcPts val="600"/>
              </a:spcAft>
              <a:buNone/>
              <a:defRPr>
                <a:solidFill>
                  <a:srgbClr val="FFFFFF"/>
                </a:solidFill>
                <a:latin typeface="Muli"/>
                <a:ea typeface="Muli"/>
                <a:cs typeface="Muli"/>
                <a:sym typeface="Muli"/>
              </a:defRPr>
            </a:lvl9pPr>
          </a:lstStyle>
          <a:p/>
        </p:txBody>
      </p:sp>
      <p:pic>
        <p:nvPicPr>
          <p:cNvPr id="135" name="Google Shape;135;p27"/>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136" name="Google Shape;136;p27"/>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ECTION_HEADER_8_1_1">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28"/>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39" name="Google Shape;139;p28"/>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40" name="Google Shape;140;p28"/>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screen_1">
  <p:cSld name="SECTION_HEADER_8_1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9"/>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43" name="Google Shape;143;p29"/>
          <p:cNvPicPr preferRelativeResize="0"/>
          <p:nvPr/>
        </p:nvPicPr>
        <p:blipFill rotWithShape="1">
          <a:blip r:embed="rId3">
            <a:alphaModFix/>
          </a:blip>
          <a:srcRect b="22525" l="0" r="0" t="25320"/>
          <a:stretch/>
        </p:blipFill>
        <p:spPr>
          <a:xfrm>
            <a:off x="3752178" y="728000"/>
            <a:ext cx="8163375" cy="4257600"/>
          </a:xfrm>
          <a:prstGeom prst="rect">
            <a:avLst/>
          </a:prstGeom>
          <a:noFill/>
          <a:ln>
            <a:noFill/>
          </a:ln>
        </p:spPr>
      </p:pic>
      <p:sp>
        <p:nvSpPr>
          <p:cNvPr id="144" name="Google Shape;144;p29"/>
          <p:cNvSpPr txBox="1"/>
          <p:nvPr>
            <p:ph idx="1" type="body"/>
          </p:nvPr>
        </p:nvSpPr>
        <p:spPr>
          <a:xfrm>
            <a:off x="457200" y="1028700"/>
            <a:ext cx="3750900" cy="3474900"/>
          </a:xfrm>
          <a:prstGeom prst="rect">
            <a:avLst/>
          </a:prstGeom>
          <a:noFill/>
        </p:spPr>
        <p:txBody>
          <a:bodyPr anchorCtr="0" anchor="t" bIns="91425" lIns="0" spcFirstLastPara="1" rIns="0" wrap="square" tIns="182875">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145" name="Google Shape;145;p29"/>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146" name="Google Shape;146;p29"/>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screen_2">
  <p:cSld name="SECTION_HEADER_8_1_1_1_1">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30"/>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sp>
        <p:nvSpPr>
          <p:cNvPr id="149" name="Google Shape;149;p30"/>
          <p:cNvSpPr txBox="1"/>
          <p:nvPr>
            <p:ph idx="1" type="body"/>
          </p:nvPr>
        </p:nvSpPr>
        <p:spPr>
          <a:xfrm>
            <a:off x="457200" y="1028700"/>
            <a:ext cx="37509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150" name="Google Shape;150;p30"/>
          <p:cNvPicPr preferRelativeResize="0"/>
          <p:nvPr/>
        </p:nvPicPr>
        <p:blipFill>
          <a:blip r:embed="rId3">
            <a:alphaModFix/>
          </a:blip>
          <a:stretch>
            <a:fillRect/>
          </a:stretch>
        </p:blipFill>
        <p:spPr>
          <a:xfrm>
            <a:off x="4233658" y="747697"/>
            <a:ext cx="6202797" cy="4242777"/>
          </a:xfrm>
          <a:prstGeom prst="rect">
            <a:avLst/>
          </a:prstGeom>
          <a:noFill/>
          <a:ln>
            <a:noFill/>
          </a:ln>
        </p:spPr>
      </p:pic>
      <p:pic>
        <p:nvPicPr>
          <p:cNvPr id="151" name="Google Shape;151;p30"/>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152" name="Google Shape;152;p30"/>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_1">
  <p:cSld name="CUSTOM_4">
    <p:bg>
      <p:bgPr>
        <a:noFill/>
      </p:bgPr>
    </p:bg>
    <p:spTree>
      <p:nvGrpSpPr>
        <p:cNvPr id="153" name="Shape 153"/>
        <p:cNvGrpSpPr/>
        <p:nvPr/>
      </p:nvGrpSpPr>
      <p:grpSpPr>
        <a:xfrm>
          <a:off x="0" y="0"/>
          <a:ext cx="0" cy="0"/>
          <a:chOff x="0" y="0"/>
          <a:chExt cx="0" cy="0"/>
        </a:xfrm>
      </p:grpSpPr>
      <p:pic>
        <p:nvPicPr>
          <p:cNvPr id="154" name="Google Shape;154;p31"/>
          <p:cNvPicPr preferRelativeResize="0"/>
          <p:nvPr/>
        </p:nvPicPr>
        <p:blipFill>
          <a:blip r:embed="rId2">
            <a:alphaModFix/>
          </a:blip>
          <a:stretch>
            <a:fillRect/>
          </a:stretch>
        </p:blipFill>
        <p:spPr>
          <a:xfrm>
            <a:off x="2022750" y="1928735"/>
            <a:ext cx="1955870" cy="1724181"/>
          </a:xfrm>
          <a:prstGeom prst="rect">
            <a:avLst/>
          </a:prstGeom>
          <a:noFill/>
          <a:ln>
            <a:noFill/>
          </a:ln>
        </p:spPr>
      </p:pic>
      <p:pic>
        <p:nvPicPr>
          <p:cNvPr id="155" name="Google Shape;155;p31"/>
          <p:cNvPicPr preferRelativeResize="0"/>
          <p:nvPr/>
        </p:nvPicPr>
        <p:blipFill>
          <a:blip r:embed="rId2">
            <a:alphaModFix/>
          </a:blip>
          <a:stretch>
            <a:fillRect/>
          </a:stretch>
        </p:blipFill>
        <p:spPr>
          <a:xfrm>
            <a:off x="3595841" y="1029248"/>
            <a:ext cx="1955870" cy="1724181"/>
          </a:xfrm>
          <a:prstGeom prst="rect">
            <a:avLst/>
          </a:prstGeom>
          <a:noFill/>
          <a:ln>
            <a:noFill/>
          </a:ln>
        </p:spPr>
      </p:pic>
      <p:pic>
        <p:nvPicPr>
          <p:cNvPr id="156" name="Google Shape;156;p31"/>
          <p:cNvPicPr preferRelativeResize="0"/>
          <p:nvPr/>
        </p:nvPicPr>
        <p:blipFill>
          <a:blip r:embed="rId2">
            <a:alphaModFix/>
          </a:blip>
          <a:stretch>
            <a:fillRect/>
          </a:stretch>
        </p:blipFill>
        <p:spPr>
          <a:xfrm>
            <a:off x="3585857" y="2827162"/>
            <a:ext cx="1955870" cy="1724181"/>
          </a:xfrm>
          <a:prstGeom prst="rect">
            <a:avLst/>
          </a:prstGeom>
          <a:noFill/>
          <a:ln>
            <a:noFill/>
          </a:ln>
        </p:spPr>
      </p:pic>
      <p:pic>
        <p:nvPicPr>
          <p:cNvPr id="157" name="Google Shape;157;p31"/>
          <p:cNvPicPr preferRelativeResize="0"/>
          <p:nvPr/>
        </p:nvPicPr>
        <p:blipFill>
          <a:blip r:embed="rId2">
            <a:alphaModFix/>
          </a:blip>
          <a:stretch>
            <a:fillRect/>
          </a:stretch>
        </p:blipFill>
        <p:spPr>
          <a:xfrm>
            <a:off x="5165206" y="1928735"/>
            <a:ext cx="1955870" cy="1724181"/>
          </a:xfrm>
          <a:prstGeom prst="rect">
            <a:avLst/>
          </a:prstGeom>
          <a:noFill/>
          <a:ln>
            <a:noFill/>
          </a:ln>
        </p:spPr>
      </p:pic>
      <p:pic>
        <p:nvPicPr>
          <p:cNvPr id="158" name="Google Shape;158;p31"/>
          <p:cNvPicPr preferRelativeResize="0"/>
          <p:nvPr/>
        </p:nvPicPr>
        <p:blipFill>
          <a:blip r:embed="rId2">
            <a:alphaModFix/>
          </a:blip>
          <a:stretch>
            <a:fillRect/>
          </a:stretch>
        </p:blipFill>
        <p:spPr>
          <a:xfrm>
            <a:off x="6730931" y="1029248"/>
            <a:ext cx="1955870" cy="1724181"/>
          </a:xfrm>
          <a:prstGeom prst="rect">
            <a:avLst/>
          </a:prstGeom>
          <a:noFill/>
          <a:ln>
            <a:noFill/>
          </a:ln>
        </p:spPr>
      </p:pic>
      <p:pic>
        <p:nvPicPr>
          <p:cNvPr id="159" name="Google Shape;159;p31"/>
          <p:cNvPicPr preferRelativeResize="0"/>
          <p:nvPr/>
        </p:nvPicPr>
        <p:blipFill>
          <a:blip r:embed="rId2">
            <a:alphaModFix/>
          </a:blip>
          <a:stretch>
            <a:fillRect/>
          </a:stretch>
        </p:blipFill>
        <p:spPr>
          <a:xfrm>
            <a:off x="6730931" y="2827162"/>
            <a:ext cx="1955870" cy="1724181"/>
          </a:xfrm>
          <a:prstGeom prst="rect">
            <a:avLst/>
          </a:prstGeom>
          <a:noFill/>
          <a:ln>
            <a:noFill/>
          </a:ln>
        </p:spPr>
      </p:pic>
      <p:pic>
        <p:nvPicPr>
          <p:cNvPr id="160" name="Google Shape;160;p31"/>
          <p:cNvPicPr preferRelativeResize="0"/>
          <p:nvPr/>
        </p:nvPicPr>
        <p:blipFill>
          <a:blip r:embed="rId2">
            <a:alphaModFix/>
          </a:blip>
          <a:stretch>
            <a:fillRect/>
          </a:stretch>
        </p:blipFill>
        <p:spPr>
          <a:xfrm>
            <a:off x="454775" y="1029248"/>
            <a:ext cx="1955870" cy="1724181"/>
          </a:xfrm>
          <a:prstGeom prst="rect">
            <a:avLst/>
          </a:prstGeom>
          <a:noFill/>
          <a:ln>
            <a:noFill/>
          </a:ln>
        </p:spPr>
      </p:pic>
      <p:sp>
        <p:nvSpPr>
          <p:cNvPr id="161" name="Google Shape;161;p31"/>
          <p:cNvSpPr txBox="1"/>
          <p:nvPr>
            <p:ph idx="1" type="subTitle"/>
          </p:nvPr>
        </p:nvSpPr>
        <p:spPr>
          <a:xfrm>
            <a:off x="729328" y="1264219"/>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2" name="Google Shape;162;p31"/>
          <p:cNvSpPr txBox="1"/>
          <p:nvPr>
            <p:ph idx="2" type="subTitle"/>
          </p:nvPr>
        </p:nvSpPr>
        <p:spPr>
          <a:xfrm>
            <a:off x="2241724" y="2163693"/>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3" name="Google Shape;163;p31"/>
          <p:cNvSpPr txBox="1"/>
          <p:nvPr>
            <p:ph idx="3" type="subTitle"/>
          </p:nvPr>
        </p:nvSpPr>
        <p:spPr>
          <a:xfrm>
            <a:off x="3840029" y="1296766"/>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4" name="Google Shape;164;p31"/>
          <p:cNvSpPr txBox="1"/>
          <p:nvPr>
            <p:ph idx="4" type="subTitle"/>
          </p:nvPr>
        </p:nvSpPr>
        <p:spPr>
          <a:xfrm>
            <a:off x="3840016" y="3055313"/>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5" name="Google Shape;165;p31"/>
          <p:cNvSpPr txBox="1"/>
          <p:nvPr>
            <p:ph idx="5" type="subTitle"/>
          </p:nvPr>
        </p:nvSpPr>
        <p:spPr>
          <a:xfrm>
            <a:off x="5438334" y="2163706"/>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6" name="Google Shape;166;p31"/>
          <p:cNvSpPr txBox="1"/>
          <p:nvPr>
            <p:ph idx="6" type="subTitle"/>
          </p:nvPr>
        </p:nvSpPr>
        <p:spPr>
          <a:xfrm>
            <a:off x="6984182" y="1296779"/>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7" name="Google Shape;167;p31"/>
          <p:cNvSpPr txBox="1"/>
          <p:nvPr>
            <p:ph idx="7" type="subTitle"/>
          </p:nvPr>
        </p:nvSpPr>
        <p:spPr>
          <a:xfrm>
            <a:off x="6984182" y="3055300"/>
            <a:ext cx="1406700" cy="1254300"/>
          </a:xfrm>
          <a:prstGeom prst="rect">
            <a:avLst/>
          </a:prstGeom>
        </p:spPr>
        <p:txBody>
          <a:bodyPr anchorCtr="0" anchor="ctr" bIns="91425" lIns="0" spcFirstLastPara="1" rIns="0" wrap="square" tIns="182875">
            <a:noAutofit/>
          </a:bodyPr>
          <a:lstStyle>
            <a:lvl1pPr lvl="0" rtl="0" algn="ctr">
              <a:lnSpc>
                <a:spcPct val="115000"/>
              </a:lnSpc>
              <a:spcBef>
                <a:spcPts val="0"/>
              </a:spcBef>
              <a:spcAft>
                <a:spcPts val="0"/>
              </a:spcAft>
              <a:buNone/>
              <a:defRPr>
                <a:solidFill>
                  <a:srgbClr val="2A245C"/>
                </a:solidFill>
              </a:defRPr>
            </a:lvl1pPr>
            <a:lvl2pPr lvl="1" rtl="0">
              <a:lnSpc>
                <a:spcPct val="115000"/>
              </a:lnSpc>
              <a:spcBef>
                <a:spcPts val="600"/>
              </a:spcBef>
              <a:spcAft>
                <a:spcPts val="0"/>
              </a:spcAft>
              <a:buNone/>
              <a:defRPr>
                <a:solidFill>
                  <a:srgbClr val="2A245C"/>
                </a:solidFill>
              </a:defRPr>
            </a:lvl2pPr>
            <a:lvl3pPr lvl="2" rtl="0">
              <a:lnSpc>
                <a:spcPct val="115000"/>
              </a:lnSpc>
              <a:spcBef>
                <a:spcPts val="600"/>
              </a:spcBef>
              <a:spcAft>
                <a:spcPts val="0"/>
              </a:spcAft>
              <a:buNone/>
              <a:defRPr>
                <a:solidFill>
                  <a:srgbClr val="2A245C"/>
                </a:solidFill>
              </a:defRPr>
            </a:lvl3pPr>
            <a:lvl4pPr lvl="3" rtl="0">
              <a:lnSpc>
                <a:spcPct val="115000"/>
              </a:lnSpc>
              <a:spcBef>
                <a:spcPts val="600"/>
              </a:spcBef>
              <a:spcAft>
                <a:spcPts val="0"/>
              </a:spcAft>
              <a:buNone/>
              <a:defRPr>
                <a:solidFill>
                  <a:srgbClr val="2A245C"/>
                </a:solidFill>
              </a:defRPr>
            </a:lvl4pPr>
            <a:lvl5pPr lvl="4" rtl="0">
              <a:lnSpc>
                <a:spcPct val="115000"/>
              </a:lnSpc>
              <a:spcBef>
                <a:spcPts val="600"/>
              </a:spcBef>
              <a:spcAft>
                <a:spcPts val="0"/>
              </a:spcAft>
              <a:buNone/>
              <a:defRPr>
                <a:solidFill>
                  <a:srgbClr val="2A245C"/>
                </a:solidFill>
              </a:defRPr>
            </a:lvl5pPr>
            <a:lvl6pPr lvl="5" rtl="0">
              <a:lnSpc>
                <a:spcPct val="115000"/>
              </a:lnSpc>
              <a:spcBef>
                <a:spcPts val="600"/>
              </a:spcBef>
              <a:spcAft>
                <a:spcPts val="0"/>
              </a:spcAft>
              <a:buNone/>
              <a:defRPr>
                <a:solidFill>
                  <a:srgbClr val="2A245C"/>
                </a:solidFill>
              </a:defRPr>
            </a:lvl6pPr>
            <a:lvl7pPr lvl="6" rtl="0">
              <a:lnSpc>
                <a:spcPct val="115000"/>
              </a:lnSpc>
              <a:spcBef>
                <a:spcPts val="600"/>
              </a:spcBef>
              <a:spcAft>
                <a:spcPts val="0"/>
              </a:spcAft>
              <a:buNone/>
              <a:defRPr>
                <a:solidFill>
                  <a:srgbClr val="2A245C"/>
                </a:solidFill>
              </a:defRPr>
            </a:lvl7pPr>
            <a:lvl8pPr lvl="7" rtl="0">
              <a:lnSpc>
                <a:spcPct val="115000"/>
              </a:lnSpc>
              <a:spcBef>
                <a:spcPts val="600"/>
              </a:spcBef>
              <a:spcAft>
                <a:spcPts val="0"/>
              </a:spcAft>
              <a:buNone/>
              <a:defRPr>
                <a:solidFill>
                  <a:srgbClr val="2A245C"/>
                </a:solidFill>
              </a:defRPr>
            </a:lvl8pPr>
            <a:lvl9pPr lvl="8" rtl="0">
              <a:lnSpc>
                <a:spcPct val="115000"/>
              </a:lnSpc>
              <a:spcBef>
                <a:spcPts val="600"/>
              </a:spcBef>
              <a:spcAft>
                <a:spcPts val="600"/>
              </a:spcAft>
              <a:buNone/>
              <a:defRPr>
                <a:solidFill>
                  <a:srgbClr val="2A245C"/>
                </a:solidFill>
              </a:defRPr>
            </a:lvl9pPr>
          </a:lstStyle>
          <a:p/>
        </p:txBody>
      </p:sp>
      <p:sp>
        <p:nvSpPr>
          <p:cNvPr id="168" name="Google Shape;168;p31"/>
          <p:cNvSpPr txBox="1"/>
          <p:nvPr>
            <p:ph type="title"/>
          </p:nvPr>
        </p:nvSpPr>
        <p:spPr>
          <a:xfrm>
            <a:off x="457200" y="313800"/>
            <a:ext cx="8229600" cy="333900"/>
          </a:xfrm>
          <a:prstGeom prst="rect">
            <a:avLst/>
          </a:prstGeom>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69" name="Google Shape;169;p31"/>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70" name="Google Shape;170;p31"/>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with logo">
  <p:cSld name="TITLE_1_1">
    <p:bg>
      <p:bgPr>
        <a:solidFill>
          <a:schemeClr val="lt1"/>
        </a:solidFill>
      </p:bgPr>
    </p:bg>
    <p:spTree>
      <p:nvGrpSpPr>
        <p:cNvPr id="16" name="Shape 16"/>
        <p:cNvGrpSpPr/>
        <p:nvPr/>
      </p:nvGrpSpPr>
      <p:grpSpPr>
        <a:xfrm>
          <a:off x="0" y="0"/>
          <a:ext cx="0" cy="0"/>
          <a:chOff x="0" y="0"/>
          <a:chExt cx="0" cy="0"/>
        </a:xfrm>
      </p:grpSpPr>
      <p:sp>
        <p:nvSpPr>
          <p:cNvPr id="17" name="Google Shape;17;p4"/>
          <p:cNvSpPr txBox="1"/>
          <p:nvPr>
            <p:ph type="ctrTitle"/>
          </p:nvPr>
        </p:nvSpPr>
        <p:spPr>
          <a:xfrm>
            <a:off x="510450" y="1638300"/>
            <a:ext cx="5785800" cy="1669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pic>
        <p:nvPicPr>
          <p:cNvPr id="18" name="Google Shape;18;p4"/>
          <p:cNvPicPr preferRelativeResize="0"/>
          <p:nvPr/>
        </p:nvPicPr>
        <p:blipFill rotWithShape="1">
          <a:blip r:embed="rId2">
            <a:alphaModFix amt="15000"/>
          </a:blip>
          <a:srcRect b="0" l="0" r="0" t="0"/>
          <a:stretch/>
        </p:blipFill>
        <p:spPr>
          <a:xfrm>
            <a:off x="7126675" y="9275"/>
            <a:ext cx="2023675" cy="2642299"/>
          </a:xfrm>
          <a:prstGeom prst="rect">
            <a:avLst/>
          </a:prstGeom>
          <a:noFill/>
          <a:ln>
            <a:noFill/>
          </a:ln>
        </p:spPr>
      </p:pic>
      <p:pic>
        <p:nvPicPr>
          <p:cNvPr id="19" name="Google Shape;19;p4" title="Corner graphic"/>
          <p:cNvPicPr preferRelativeResize="0"/>
          <p:nvPr/>
        </p:nvPicPr>
        <p:blipFill rotWithShape="1">
          <a:blip r:embed="rId3">
            <a:alphaModFix/>
          </a:blip>
          <a:srcRect b="2274" l="27829" r="0" t="7838"/>
          <a:stretch/>
        </p:blipFill>
        <p:spPr>
          <a:xfrm>
            <a:off x="7184500" y="0"/>
            <a:ext cx="1959500" cy="2580625"/>
          </a:xfrm>
          <a:prstGeom prst="rect">
            <a:avLst/>
          </a:prstGeom>
          <a:noFill/>
          <a:ln>
            <a:noFill/>
          </a:ln>
        </p:spPr>
      </p:pic>
      <p:pic>
        <p:nvPicPr>
          <p:cNvPr id="20" name="Google Shape;20;p4"/>
          <p:cNvPicPr preferRelativeResize="0"/>
          <p:nvPr/>
        </p:nvPicPr>
        <p:blipFill>
          <a:blip r:embed="rId4">
            <a:alphaModFix/>
          </a:blip>
          <a:stretch>
            <a:fillRect/>
          </a:stretch>
        </p:blipFill>
        <p:spPr>
          <a:xfrm>
            <a:off x="7537900" y="4562700"/>
            <a:ext cx="1329050" cy="3667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_1">
  <p:cSld name="TITLE_1_1">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32"/>
          <p:cNvSpPr txBox="1"/>
          <p:nvPr/>
        </p:nvSpPr>
        <p:spPr>
          <a:xfrm>
            <a:off x="1846575" y="2349475"/>
            <a:ext cx="7047600" cy="792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Font typeface="Arial"/>
              <a:buNone/>
            </a:pPr>
            <a:r>
              <a:t/>
            </a:r>
            <a:endParaRPr b="0" i="0" sz="2400" u="none" cap="none" strike="noStrike">
              <a:solidFill>
                <a:srgbClr val="888888"/>
              </a:solidFill>
              <a:latin typeface="Verdana"/>
              <a:ea typeface="Verdana"/>
              <a:cs typeface="Verdana"/>
              <a:sym typeface="Verdana"/>
            </a:endParaRPr>
          </a:p>
        </p:txBody>
      </p:sp>
      <p:sp>
        <p:nvSpPr>
          <p:cNvPr id="173" name="Google Shape;173;p32"/>
          <p:cNvSpPr txBox="1"/>
          <p:nvPr>
            <p:ph type="title"/>
          </p:nvPr>
        </p:nvSpPr>
        <p:spPr>
          <a:xfrm>
            <a:off x="457200" y="1808925"/>
            <a:ext cx="51924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74" name="Google Shape;174;p32"/>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75" name="Google Shape;175;p32"/>
          <p:cNvPicPr preferRelativeResize="0"/>
          <p:nvPr/>
        </p:nvPicPr>
        <p:blipFill>
          <a:blip r:embed="rId4">
            <a:alphaModFix/>
          </a:blip>
          <a:stretch>
            <a:fillRect/>
          </a:stretch>
        </p:blipFill>
        <p:spPr>
          <a:xfrm>
            <a:off x="411480" y="4775299"/>
            <a:ext cx="1482298" cy="2628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_2">
  <p:cSld name="TITLE_1_1_1">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33"/>
          <p:cNvSpPr txBox="1"/>
          <p:nvPr/>
        </p:nvSpPr>
        <p:spPr>
          <a:xfrm>
            <a:off x="1846575" y="2349475"/>
            <a:ext cx="7047600" cy="792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Font typeface="Arial"/>
              <a:buNone/>
            </a:pPr>
            <a:r>
              <a:t/>
            </a:r>
            <a:endParaRPr b="0" i="0" sz="2400" u="none" cap="none" strike="noStrike">
              <a:solidFill>
                <a:srgbClr val="888888"/>
              </a:solidFill>
              <a:latin typeface="Verdana"/>
              <a:ea typeface="Verdana"/>
              <a:cs typeface="Verdana"/>
              <a:sym typeface="Verdana"/>
            </a:endParaRPr>
          </a:p>
        </p:txBody>
      </p:sp>
      <p:sp>
        <p:nvSpPr>
          <p:cNvPr id="178" name="Google Shape;178;p33"/>
          <p:cNvSpPr txBox="1"/>
          <p:nvPr>
            <p:ph type="title"/>
          </p:nvPr>
        </p:nvSpPr>
        <p:spPr>
          <a:xfrm>
            <a:off x="457200" y="1808925"/>
            <a:ext cx="51924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79" name="Google Shape;179;p33"/>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80" name="Google Shape;180;p33"/>
          <p:cNvPicPr preferRelativeResize="0"/>
          <p:nvPr/>
        </p:nvPicPr>
        <p:blipFill>
          <a:blip r:embed="rId4">
            <a:alphaModFix/>
          </a:blip>
          <a:stretch>
            <a:fillRect/>
          </a:stretch>
        </p:blipFill>
        <p:spPr>
          <a:xfrm>
            <a:off x="411480" y="4775299"/>
            <a:ext cx="1482298" cy="2628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_3">
  <p:cSld name="TITLE_1_1_1_1">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34"/>
          <p:cNvSpPr txBox="1"/>
          <p:nvPr>
            <p:ph type="title"/>
          </p:nvPr>
        </p:nvSpPr>
        <p:spPr>
          <a:xfrm>
            <a:off x="457200" y="1808925"/>
            <a:ext cx="5192400" cy="11133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83" name="Google Shape;183;p34"/>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84" name="Google Shape;184;p34"/>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_3 negative">
  <p:cSld name="TITLE_1_1_1_1_1">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35"/>
          <p:cNvSpPr txBox="1"/>
          <p:nvPr>
            <p:ph type="title"/>
          </p:nvPr>
        </p:nvSpPr>
        <p:spPr>
          <a:xfrm>
            <a:off x="457200" y="1808925"/>
            <a:ext cx="2873700" cy="21354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000">
                <a:solidFill>
                  <a:srgbClr val="FFFFFF"/>
                </a:solidFill>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87" name="Google Shape;187;p35"/>
          <p:cNvPicPr preferRelativeResize="0"/>
          <p:nvPr/>
        </p:nvPicPr>
        <p:blipFill>
          <a:blip r:embed="rId3">
            <a:alphaModFix/>
          </a:blip>
          <a:stretch>
            <a:fillRect/>
          </a:stretch>
        </p:blipFill>
        <p:spPr>
          <a:xfrm>
            <a:off x="411480" y="4775299"/>
            <a:ext cx="1482298" cy="262825"/>
          </a:xfrm>
          <a:prstGeom prst="rect">
            <a:avLst/>
          </a:prstGeom>
          <a:noFill/>
          <a:ln>
            <a:noFill/>
          </a:ln>
        </p:spPr>
      </p:pic>
      <p:pic>
        <p:nvPicPr>
          <p:cNvPr id="188" name="Google Shape;188;p35"/>
          <p:cNvPicPr preferRelativeResize="0"/>
          <p:nvPr/>
        </p:nvPicPr>
        <p:blipFill>
          <a:blip r:embed="rId4">
            <a:alphaModFix/>
          </a:blip>
          <a:stretch>
            <a:fillRect/>
          </a:stretch>
        </p:blipFill>
        <p:spPr>
          <a:xfrm>
            <a:off x="6684139" y="4767631"/>
            <a:ext cx="2102174" cy="2906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_no background">
  <p:cSld name="CUSTOM_1">
    <p:bg>
      <p:bgPr>
        <a:noFill/>
      </p:bgPr>
    </p:bg>
    <p:spTree>
      <p:nvGrpSpPr>
        <p:cNvPr id="189" name="Shape 189"/>
        <p:cNvGrpSpPr/>
        <p:nvPr/>
      </p:nvGrpSpPr>
      <p:grpSpPr>
        <a:xfrm>
          <a:off x="0" y="0"/>
          <a:ext cx="0" cy="0"/>
          <a:chOff x="0" y="0"/>
          <a:chExt cx="0" cy="0"/>
        </a:xfrm>
      </p:grpSpPr>
      <p:sp>
        <p:nvSpPr>
          <p:cNvPr id="190" name="Google Shape;190;p36"/>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91" name="Google Shape;191;p36"/>
          <p:cNvPicPr preferRelativeResize="0"/>
          <p:nvPr/>
        </p:nvPicPr>
        <p:blipFill>
          <a:blip r:embed="rId2">
            <a:alphaModFix/>
          </a:blip>
          <a:stretch>
            <a:fillRect/>
          </a:stretch>
        </p:blipFill>
        <p:spPr>
          <a:xfrm>
            <a:off x="6684139" y="4767631"/>
            <a:ext cx="2102174" cy="290600"/>
          </a:xfrm>
          <a:prstGeom prst="rect">
            <a:avLst/>
          </a:prstGeom>
          <a:noFill/>
          <a:ln>
            <a:noFill/>
          </a:ln>
        </p:spPr>
      </p:pic>
      <p:pic>
        <p:nvPicPr>
          <p:cNvPr id="192" name="Google Shape;192;p36"/>
          <p:cNvPicPr preferRelativeResize="0"/>
          <p:nvPr/>
        </p:nvPicPr>
        <p:blipFill>
          <a:blip r:embed="rId3">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1 1">
  <p:cSld name="SECTION_HEADER_1">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37"/>
          <p:cNvSpPr txBox="1"/>
          <p:nvPr>
            <p:ph idx="1" type="body"/>
          </p:nvPr>
        </p:nvSpPr>
        <p:spPr>
          <a:xfrm>
            <a:off x="457200" y="1028700"/>
            <a:ext cx="8229600" cy="3474900"/>
          </a:xfrm>
          <a:prstGeom prst="rect">
            <a:avLst/>
          </a:prstGeom>
          <a:noFill/>
        </p:spPr>
        <p:txBody>
          <a:bodyPr anchorCtr="0" anchor="t" bIns="0" lIns="0" spcFirstLastPara="1" rIns="0" wrap="square" tIns="0">
            <a:noAutofit/>
          </a:bodyPr>
          <a:lstStyle>
            <a:lvl1pPr indent="-317500" lvl="0" marL="457200" rtl="0">
              <a:lnSpc>
                <a:spcPct val="115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nSpc>
                <a:spcPct val="115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195" name="Google Shape;195;p37"/>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196" name="Google Shape;196;p37"/>
          <p:cNvPicPr preferRelativeResize="0"/>
          <p:nvPr/>
        </p:nvPicPr>
        <p:blipFill>
          <a:blip r:embed="rId3">
            <a:alphaModFix/>
          </a:blip>
          <a:stretch>
            <a:fillRect/>
          </a:stretch>
        </p:blipFill>
        <p:spPr>
          <a:xfrm>
            <a:off x="6684139" y="4767631"/>
            <a:ext cx="2102174" cy="290600"/>
          </a:xfrm>
          <a:prstGeom prst="rect">
            <a:avLst/>
          </a:prstGeom>
          <a:noFill/>
          <a:ln>
            <a:noFill/>
          </a:ln>
        </p:spPr>
      </p:pic>
      <p:pic>
        <p:nvPicPr>
          <p:cNvPr id="197" name="Google Shape;197;p37"/>
          <p:cNvPicPr preferRelativeResize="0"/>
          <p:nvPr/>
        </p:nvPicPr>
        <p:blipFill>
          <a:blip r:embed="rId4">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_no background 1 1">
  <p:cSld name="CUSTOM_1_1_1">
    <p:spTree>
      <p:nvGrpSpPr>
        <p:cNvPr id="198" name="Shape 198"/>
        <p:cNvGrpSpPr/>
        <p:nvPr/>
      </p:nvGrpSpPr>
      <p:grpSpPr>
        <a:xfrm>
          <a:off x="0" y="0"/>
          <a:ext cx="0" cy="0"/>
          <a:chOff x="0" y="0"/>
          <a:chExt cx="0" cy="0"/>
        </a:xfrm>
      </p:grpSpPr>
      <p:pic>
        <p:nvPicPr>
          <p:cNvPr id="199" name="Google Shape;199;p38"/>
          <p:cNvPicPr preferRelativeResize="0"/>
          <p:nvPr/>
        </p:nvPicPr>
        <p:blipFill>
          <a:blip r:embed="rId2">
            <a:alphaModFix/>
          </a:blip>
          <a:stretch>
            <a:fillRect/>
          </a:stretch>
        </p:blipFill>
        <p:spPr>
          <a:xfrm>
            <a:off x="6836539" y="4767631"/>
            <a:ext cx="2102174" cy="290600"/>
          </a:xfrm>
          <a:prstGeom prst="rect">
            <a:avLst/>
          </a:prstGeom>
          <a:noFill/>
          <a:ln>
            <a:noFill/>
          </a:ln>
        </p:spPr>
      </p:pic>
      <p:pic>
        <p:nvPicPr>
          <p:cNvPr id="200" name="Google Shape;200;p38"/>
          <p:cNvPicPr preferRelativeResize="0"/>
          <p:nvPr/>
        </p:nvPicPr>
        <p:blipFill rotWithShape="1">
          <a:blip r:embed="rId3">
            <a:alphaModFix/>
          </a:blip>
          <a:srcRect b="0" l="0" r="24294" t="48765"/>
          <a:stretch/>
        </p:blipFill>
        <p:spPr>
          <a:xfrm>
            <a:off x="8031609" y="-9759"/>
            <a:ext cx="1122151" cy="6918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1" name="Shape 201"/>
        <p:cNvGrpSpPr/>
        <p:nvPr/>
      </p:nvGrpSpPr>
      <p:grpSpPr>
        <a:xfrm>
          <a:off x="0" y="0"/>
          <a:ext cx="0" cy="0"/>
          <a:chOff x="0" y="0"/>
          <a:chExt cx="0" cy="0"/>
        </a:xfrm>
      </p:grpSpPr>
      <p:sp>
        <p:nvSpPr>
          <p:cNvPr id="202" name="Google Shape;202;p39"/>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9"/>
          <p:cNvSpPr txBox="1"/>
          <p:nvPr>
            <p:ph type="title"/>
          </p:nvPr>
        </p:nvSpPr>
        <p:spPr>
          <a:xfrm>
            <a:off x="311700" y="1402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04" name="Google Shape;204;p39"/>
          <p:cNvSpPr txBox="1"/>
          <p:nvPr>
            <p:ph idx="1" type="body"/>
          </p:nvPr>
        </p:nvSpPr>
        <p:spPr>
          <a:xfrm>
            <a:off x="311700" y="1127925"/>
            <a:ext cx="8520600" cy="3441000"/>
          </a:xfrm>
          <a:prstGeom prst="rect">
            <a:avLst/>
          </a:prstGeom>
        </p:spPr>
        <p:txBody>
          <a:bodyPr anchorCtr="0" anchor="t" bIns="91425" lIns="0" spcFirstLastPara="1" rIns="0" wrap="square" tIns="182875">
            <a:noAutofit/>
          </a:bodyPr>
          <a:lstStyle>
            <a:lvl1pPr indent="-317500" lvl="0" marL="457200" rtl="0">
              <a:spcBef>
                <a:spcPts val="0"/>
              </a:spcBef>
              <a:spcAft>
                <a:spcPts val="0"/>
              </a:spcAft>
              <a:buSzPts val="1400"/>
              <a:buChar char="●"/>
              <a:defRPr>
                <a:solidFill>
                  <a:schemeClr val="accent2"/>
                </a:solidFill>
              </a:defRPr>
            </a:lvl1pPr>
            <a:lvl2pPr indent="-317500" lvl="1" marL="914400" rtl="0">
              <a:spcBef>
                <a:spcPts val="600"/>
              </a:spcBef>
              <a:spcAft>
                <a:spcPts val="0"/>
              </a:spcAft>
              <a:buClr>
                <a:schemeClr val="accent2"/>
              </a:buClr>
              <a:buSzPts val="1400"/>
              <a:buChar char="○"/>
              <a:defRPr>
                <a:solidFill>
                  <a:schemeClr val="accent2"/>
                </a:solidFill>
              </a:defRPr>
            </a:lvl2pPr>
            <a:lvl3pPr indent="-317500" lvl="2" marL="1371600" rtl="0">
              <a:spcBef>
                <a:spcPts val="600"/>
              </a:spcBef>
              <a:spcAft>
                <a:spcPts val="0"/>
              </a:spcAft>
              <a:buClr>
                <a:schemeClr val="accent2"/>
              </a:buClr>
              <a:buSzPts val="1400"/>
              <a:buChar char="■"/>
              <a:defRPr>
                <a:solidFill>
                  <a:schemeClr val="accent2"/>
                </a:solidFill>
              </a:defRPr>
            </a:lvl3pPr>
            <a:lvl4pPr indent="-317500" lvl="3" marL="1828800" rtl="0">
              <a:spcBef>
                <a:spcPts val="600"/>
              </a:spcBef>
              <a:spcAft>
                <a:spcPts val="0"/>
              </a:spcAft>
              <a:buClr>
                <a:schemeClr val="accent2"/>
              </a:buClr>
              <a:buSzPts val="1400"/>
              <a:buChar char="●"/>
              <a:defRPr>
                <a:solidFill>
                  <a:schemeClr val="accent2"/>
                </a:solidFill>
              </a:defRPr>
            </a:lvl4pPr>
            <a:lvl5pPr indent="-317500" lvl="4" marL="2286000" rtl="0">
              <a:spcBef>
                <a:spcPts val="600"/>
              </a:spcBef>
              <a:spcAft>
                <a:spcPts val="0"/>
              </a:spcAft>
              <a:buClr>
                <a:schemeClr val="accent2"/>
              </a:buClr>
              <a:buSzPts val="1400"/>
              <a:buChar char="○"/>
              <a:defRPr>
                <a:solidFill>
                  <a:schemeClr val="accent2"/>
                </a:solidFill>
              </a:defRPr>
            </a:lvl5pPr>
            <a:lvl6pPr indent="-317500" lvl="5" marL="2743200" rtl="0">
              <a:spcBef>
                <a:spcPts val="600"/>
              </a:spcBef>
              <a:spcAft>
                <a:spcPts val="0"/>
              </a:spcAft>
              <a:buClr>
                <a:schemeClr val="accent2"/>
              </a:buClr>
              <a:buSzPts val="1400"/>
              <a:buChar char="■"/>
              <a:defRPr>
                <a:solidFill>
                  <a:schemeClr val="accent2"/>
                </a:solidFill>
              </a:defRPr>
            </a:lvl6pPr>
            <a:lvl7pPr indent="-317500" lvl="6" marL="3200400" rtl="0">
              <a:spcBef>
                <a:spcPts val="600"/>
              </a:spcBef>
              <a:spcAft>
                <a:spcPts val="0"/>
              </a:spcAft>
              <a:buClr>
                <a:schemeClr val="accent2"/>
              </a:buClr>
              <a:buSzPts val="1400"/>
              <a:buChar char="●"/>
              <a:defRPr>
                <a:solidFill>
                  <a:schemeClr val="accent2"/>
                </a:solidFill>
              </a:defRPr>
            </a:lvl7pPr>
            <a:lvl8pPr indent="-317500" lvl="7" marL="3657600" rtl="0">
              <a:spcBef>
                <a:spcPts val="600"/>
              </a:spcBef>
              <a:spcAft>
                <a:spcPts val="0"/>
              </a:spcAft>
              <a:buClr>
                <a:schemeClr val="accent2"/>
              </a:buClr>
              <a:buSzPts val="1400"/>
              <a:buChar char="○"/>
              <a:defRPr>
                <a:solidFill>
                  <a:schemeClr val="accent2"/>
                </a:solidFill>
              </a:defRPr>
            </a:lvl8pPr>
            <a:lvl9pPr indent="-317500" lvl="8" marL="4114800" rtl="0">
              <a:spcBef>
                <a:spcPts val="600"/>
              </a:spcBef>
              <a:spcAft>
                <a:spcPts val="600"/>
              </a:spcAft>
              <a:buSzPts val="1400"/>
              <a:buChar char="■"/>
              <a:defRPr/>
            </a:lvl9pPr>
          </a:lstStyle>
          <a:p/>
        </p:txBody>
      </p:sp>
      <p:sp>
        <p:nvSpPr>
          <p:cNvPr id="205" name="Google Shape;205;p39"/>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39"/>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1 1 1">
  <p:cSld name="SECTION_HEADER_9">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40"/>
          <p:cNvSpPr txBox="1"/>
          <p:nvPr>
            <p:ph idx="1" type="body"/>
          </p:nvPr>
        </p:nvSpPr>
        <p:spPr>
          <a:xfrm>
            <a:off x="457200" y="1028700"/>
            <a:ext cx="8229600" cy="3474900"/>
          </a:xfrm>
          <a:prstGeom prst="rect">
            <a:avLst/>
          </a:prstGeom>
          <a:noFill/>
          <a:ln>
            <a:noFill/>
          </a:ln>
        </p:spPr>
        <p:txBody>
          <a:bodyPr anchorCtr="0" anchor="t" bIns="91425" lIns="0" spcFirstLastPara="1" rIns="0" wrap="square" tIns="182875">
            <a:noAutofit/>
          </a:bodyPr>
          <a:lstStyle>
            <a:lvl1pPr indent="-317500" lvl="0" marL="457200" rtl="0" algn="l">
              <a:lnSpc>
                <a:spcPct val="100000"/>
              </a:lnSpc>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lgn="l">
              <a:lnSpc>
                <a:spcPct val="100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lgn="l">
              <a:lnSpc>
                <a:spcPct val="100000"/>
              </a:lnSpc>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
        <p:nvSpPr>
          <p:cNvPr id="209" name="Google Shape;209;p40"/>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400"/>
              <a:buNone/>
              <a:defRPr sz="2400">
                <a:latin typeface="Helvetica Neue Light"/>
                <a:ea typeface="Helvetica Neue Light"/>
                <a:cs typeface="Helvetica Neue Light"/>
                <a:sym typeface="Helvetica Neue Light"/>
              </a:defRPr>
            </a:lvl1pPr>
            <a:lvl2pPr lvl="1"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2pPr>
            <a:lvl3pPr lvl="2"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3pPr>
            <a:lvl4pPr lvl="3"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4pPr>
            <a:lvl5pPr lvl="4"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5pPr>
            <a:lvl6pPr lvl="5"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6pPr>
            <a:lvl7pPr lvl="6"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7pPr>
            <a:lvl8pPr lvl="7"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8pPr>
            <a:lvl9pPr lvl="8" rtl="0" algn="l">
              <a:lnSpc>
                <a:spcPct val="100000"/>
              </a:lnSpc>
              <a:spcBef>
                <a:spcPts val="0"/>
              </a:spcBef>
              <a:spcAft>
                <a:spcPts val="0"/>
              </a:spcAft>
              <a:buSzPts val="2400"/>
              <a:buNone/>
              <a:defRPr>
                <a:latin typeface="Helvetica Neue Light"/>
                <a:ea typeface="Helvetica Neue Light"/>
                <a:cs typeface="Helvetica Neue Light"/>
                <a:sym typeface="Helvetica Neue Light"/>
              </a:defRPr>
            </a:lvl9pPr>
          </a:lstStyle>
          <a:p/>
        </p:txBody>
      </p:sp>
      <p:pic>
        <p:nvPicPr>
          <p:cNvPr id="210" name="Google Shape;210;p40"/>
          <p:cNvPicPr preferRelativeResize="0"/>
          <p:nvPr/>
        </p:nvPicPr>
        <p:blipFill rotWithShape="1">
          <a:blip r:embed="rId3">
            <a:alphaModFix/>
          </a:blip>
          <a:srcRect b="0" l="0" r="0" t="0"/>
          <a:stretch/>
        </p:blipFill>
        <p:spPr>
          <a:xfrm>
            <a:off x="6684139" y="4767631"/>
            <a:ext cx="1891958" cy="261540"/>
          </a:xfrm>
          <a:prstGeom prst="rect">
            <a:avLst/>
          </a:prstGeom>
          <a:noFill/>
          <a:ln>
            <a:noFill/>
          </a:ln>
        </p:spPr>
      </p:pic>
      <p:pic>
        <p:nvPicPr>
          <p:cNvPr id="211" name="Google Shape;211;p40"/>
          <p:cNvPicPr preferRelativeResize="0"/>
          <p:nvPr/>
        </p:nvPicPr>
        <p:blipFill rotWithShape="1">
          <a:blip r:embed="rId4">
            <a:alphaModFix/>
          </a:blip>
          <a:srcRect b="0" l="0" r="0" t="0"/>
          <a:stretch/>
        </p:blipFill>
        <p:spPr>
          <a:xfrm>
            <a:off x="411480" y="4771720"/>
            <a:ext cx="1334069" cy="23654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sp>
        <p:nvSpPr>
          <p:cNvPr id="213" name="Google Shape;213;p4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Raleway"/>
              <a:buNone/>
              <a:defRPr b="0" i="0" sz="3600" u="none" cap="none" strike="noStrike">
                <a:solidFill>
                  <a:schemeClr val="dk1"/>
                </a:solidFill>
                <a:latin typeface="Raleway"/>
                <a:ea typeface="Raleway"/>
                <a:cs typeface="Raleway"/>
                <a:sym typeface="Raleway"/>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4" name="Google Shape;214;p41"/>
          <p:cNvSpPr/>
          <p:nvPr/>
        </p:nvSpPr>
        <p:spPr>
          <a:xfrm>
            <a:off x="7356375" y="5066326"/>
            <a:ext cx="893700" cy="771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5" name="Google Shape;215;p41"/>
          <p:cNvSpPr/>
          <p:nvPr/>
        </p:nvSpPr>
        <p:spPr>
          <a:xfrm>
            <a:off x="8250320" y="5066326"/>
            <a:ext cx="893700" cy="771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6" name="Google Shape;216;p41"/>
          <p:cNvSpPr/>
          <p:nvPr/>
        </p:nvSpPr>
        <p:spPr>
          <a:xfrm>
            <a:off x="9" y="5066326"/>
            <a:ext cx="893700" cy="77100"/>
          </a:xfrm>
          <a:prstGeom prst="rect">
            <a:avLst/>
          </a:prstGeom>
          <a:solidFill>
            <a:srgbClr val="5EB838"/>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7" name="Google Shape;217;p41"/>
          <p:cNvSpPr/>
          <p:nvPr/>
        </p:nvSpPr>
        <p:spPr>
          <a:xfrm>
            <a:off x="893709" y="5066326"/>
            <a:ext cx="6462600" cy="771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218" name="Google Shape;218;p41"/>
          <p:cNvPicPr preferRelativeResize="0"/>
          <p:nvPr/>
        </p:nvPicPr>
        <p:blipFill rotWithShape="1">
          <a:blip r:embed="rId2">
            <a:alphaModFix/>
          </a:blip>
          <a:srcRect b="0" l="0" r="0" t="0"/>
          <a:stretch/>
        </p:blipFill>
        <p:spPr>
          <a:xfrm>
            <a:off x="38101" y="4591410"/>
            <a:ext cx="495300" cy="469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5"/>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27925"/>
            <a:ext cx="8520600" cy="344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solidFill>
                  <a:schemeClr val="accent2"/>
                </a:solidFill>
              </a:defRPr>
            </a:lvl1pPr>
            <a:lvl2pPr indent="-317500" lvl="1" marL="914400">
              <a:spcBef>
                <a:spcPts val="1600"/>
              </a:spcBef>
              <a:spcAft>
                <a:spcPts val="0"/>
              </a:spcAft>
              <a:buClr>
                <a:schemeClr val="accent2"/>
              </a:buClr>
              <a:buSzPts val="1400"/>
              <a:buChar char="○"/>
              <a:defRPr>
                <a:solidFill>
                  <a:schemeClr val="accent2"/>
                </a:solidFill>
              </a:defRPr>
            </a:lvl2pPr>
            <a:lvl3pPr indent="-317500" lvl="2" marL="1371600">
              <a:spcBef>
                <a:spcPts val="1600"/>
              </a:spcBef>
              <a:spcAft>
                <a:spcPts val="0"/>
              </a:spcAft>
              <a:buClr>
                <a:schemeClr val="accent2"/>
              </a:buClr>
              <a:buSzPts val="1400"/>
              <a:buChar char="■"/>
              <a:defRPr>
                <a:solidFill>
                  <a:schemeClr val="accent2"/>
                </a:solidFill>
              </a:defRPr>
            </a:lvl3pPr>
            <a:lvl4pPr indent="-317500" lvl="3" marL="1828800">
              <a:spcBef>
                <a:spcPts val="1600"/>
              </a:spcBef>
              <a:spcAft>
                <a:spcPts val="0"/>
              </a:spcAft>
              <a:buClr>
                <a:schemeClr val="accent2"/>
              </a:buClr>
              <a:buSzPts val="1400"/>
              <a:buChar char="●"/>
              <a:defRPr>
                <a:solidFill>
                  <a:schemeClr val="accent2"/>
                </a:solidFill>
              </a:defRPr>
            </a:lvl4pPr>
            <a:lvl5pPr indent="-317500" lvl="4" marL="2286000">
              <a:spcBef>
                <a:spcPts val="1600"/>
              </a:spcBef>
              <a:spcAft>
                <a:spcPts val="0"/>
              </a:spcAft>
              <a:buClr>
                <a:schemeClr val="accent2"/>
              </a:buClr>
              <a:buSzPts val="1400"/>
              <a:buChar char="○"/>
              <a:defRPr>
                <a:solidFill>
                  <a:schemeClr val="accent2"/>
                </a:solidFill>
              </a:defRPr>
            </a:lvl5pPr>
            <a:lvl6pPr indent="-317500" lvl="5" marL="2743200">
              <a:spcBef>
                <a:spcPts val="1600"/>
              </a:spcBef>
              <a:spcAft>
                <a:spcPts val="0"/>
              </a:spcAft>
              <a:buClr>
                <a:schemeClr val="accent2"/>
              </a:buClr>
              <a:buSzPts val="1400"/>
              <a:buChar char="■"/>
              <a:defRPr>
                <a:solidFill>
                  <a:schemeClr val="accent2"/>
                </a:solidFill>
              </a:defRPr>
            </a:lvl6pPr>
            <a:lvl7pPr indent="-317500" lvl="6" marL="3200400">
              <a:spcBef>
                <a:spcPts val="1600"/>
              </a:spcBef>
              <a:spcAft>
                <a:spcPts val="0"/>
              </a:spcAft>
              <a:buClr>
                <a:schemeClr val="accent2"/>
              </a:buClr>
              <a:buSzPts val="1400"/>
              <a:buChar char="●"/>
              <a:defRPr>
                <a:solidFill>
                  <a:schemeClr val="accent2"/>
                </a:solidFill>
              </a:defRPr>
            </a:lvl7pPr>
            <a:lvl8pPr indent="-317500" lvl="7" marL="3657600">
              <a:spcBef>
                <a:spcPts val="1600"/>
              </a:spcBef>
              <a:spcAft>
                <a:spcPts val="0"/>
              </a:spcAft>
              <a:buClr>
                <a:schemeClr val="accent2"/>
              </a:buClr>
              <a:buSzPts val="1400"/>
              <a:buChar char="○"/>
              <a:defRPr>
                <a:solidFill>
                  <a:schemeClr val="accent2"/>
                </a:solidFill>
              </a:defRPr>
            </a:lvl8pPr>
            <a:lvl9pPr indent="-317500" lvl="8" marL="4114800">
              <a:spcBef>
                <a:spcPts val="1600"/>
              </a:spcBef>
              <a:spcAft>
                <a:spcPts val="1600"/>
              </a:spcAft>
              <a:buSzPts val="1400"/>
              <a:buChar char="■"/>
              <a:defRPr/>
            </a:lvl9pPr>
          </a:lstStyle>
          <a:p/>
        </p:txBody>
      </p:sp>
      <p:sp>
        <p:nvSpPr>
          <p:cNvPr id="25" name="Google Shape;25;p5"/>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 name="Google Shape;26;p5"/>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Hex_1 1">
  <p:cSld name="SECTION_HEADER_8_2_2">
    <p:bg>
      <p:bgPr>
        <a:blipFill>
          <a:blip r:embed="rId2">
            <a:alphaModFix/>
          </a:blip>
          <a:stretch>
            <a:fillRect/>
          </a:stretch>
        </a:blipFill>
      </p:bgPr>
    </p:bg>
    <p:spTree>
      <p:nvGrpSpPr>
        <p:cNvPr id="219" name="Shape 219"/>
        <p:cNvGrpSpPr/>
        <p:nvPr/>
      </p:nvGrpSpPr>
      <p:grpSpPr>
        <a:xfrm>
          <a:off x="0" y="0"/>
          <a:ext cx="0" cy="0"/>
          <a:chOff x="0" y="0"/>
          <a:chExt cx="0" cy="0"/>
        </a:xfrm>
      </p:grpSpPr>
      <p:sp>
        <p:nvSpPr>
          <p:cNvPr id="220" name="Google Shape;220;p42"/>
          <p:cNvSpPr txBox="1"/>
          <p:nvPr>
            <p:ph type="title"/>
          </p:nvPr>
        </p:nvSpPr>
        <p:spPr>
          <a:xfrm>
            <a:off x="457200" y="313800"/>
            <a:ext cx="8229600" cy="333900"/>
          </a:xfrm>
          <a:prstGeom prst="rect">
            <a:avLst/>
          </a:prstGeom>
          <a:noFill/>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a:latin typeface="Helvetica Neue Light"/>
                <a:ea typeface="Helvetica Neue Light"/>
                <a:cs typeface="Helvetica Neue Light"/>
                <a:sym typeface="Helvetica Neue Light"/>
              </a:defRPr>
            </a:lvl2pPr>
            <a:lvl3pPr lvl="2" rtl="0">
              <a:spcBef>
                <a:spcPts val="0"/>
              </a:spcBef>
              <a:spcAft>
                <a:spcPts val="0"/>
              </a:spcAft>
              <a:buNone/>
              <a:defRPr>
                <a:latin typeface="Helvetica Neue Light"/>
                <a:ea typeface="Helvetica Neue Light"/>
                <a:cs typeface="Helvetica Neue Light"/>
                <a:sym typeface="Helvetica Neue Light"/>
              </a:defRPr>
            </a:lvl3pPr>
            <a:lvl4pPr lvl="3" rtl="0">
              <a:spcBef>
                <a:spcPts val="0"/>
              </a:spcBef>
              <a:spcAft>
                <a:spcPts val="0"/>
              </a:spcAft>
              <a:buNone/>
              <a:defRPr>
                <a:latin typeface="Helvetica Neue Light"/>
                <a:ea typeface="Helvetica Neue Light"/>
                <a:cs typeface="Helvetica Neue Light"/>
                <a:sym typeface="Helvetica Neue Light"/>
              </a:defRPr>
            </a:lvl4pPr>
            <a:lvl5pPr lvl="4" rtl="0">
              <a:spcBef>
                <a:spcPts val="0"/>
              </a:spcBef>
              <a:spcAft>
                <a:spcPts val="0"/>
              </a:spcAft>
              <a:buNone/>
              <a:defRPr>
                <a:latin typeface="Helvetica Neue Light"/>
                <a:ea typeface="Helvetica Neue Light"/>
                <a:cs typeface="Helvetica Neue Light"/>
                <a:sym typeface="Helvetica Neue Light"/>
              </a:defRPr>
            </a:lvl5pPr>
            <a:lvl6pPr lvl="5" rtl="0">
              <a:spcBef>
                <a:spcPts val="0"/>
              </a:spcBef>
              <a:spcAft>
                <a:spcPts val="0"/>
              </a:spcAft>
              <a:buNone/>
              <a:defRPr>
                <a:latin typeface="Helvetica Neue Light"/>
                <a:ea typeface="Helvetica Neue Light"/>
                <a:cs typeface="Helvetica Neue Light"/>
                <a:sym typeface="Helvetica Neue Light"/>
              </a:defRPr>
            </a:lvl6pPr>
            <a:lvl7pPr lvl="6" rtl="0">
              <a:spcBef>
                <a:spcPts val="0"/>
              </a:spcBef>
              <a:spcAft>
                <a:spcPts val="0"/>
              </a:spcAft>
              <a:buNone/>
              <a:defRPr>
                <a:latin typeface="Helvetica Neue Light"/>
                <a:ea typeface="Helvetica Neue Light"/>
                <a:cs typeface="Helvetica Neue Light"/>
                <a:sym typeface="Helvetica Neue Light"/>
              </a:defRPr>
            </a:lvl7pPr>
            <a:lvl8pPr lvl="7" rtl="0">
              <a:spcBef>
                <a:spcPts val="0"/>
              </a:spcBef>
              <a:spcAft>
                <a:spcPts val="0"/>
              </a:spcAft>
              <a:buNone/>
              <a:defRPr>
                <a:latin typeface="Helvetica Neue Light"/>
                <a:ea typeface="Helvetica Neue Light"/>
                <a:cs typeface="Helvetica Neue Light"/>
                <a:sym typeface="Helvetica Neue Light"/>
              </a:defRPr>
            </a:lvl8pPr>
            <a:lvl9pPr lvl="8" rtl="0">
              <a:spcBef>
                <a:spcPts val="0"/>
              </a:spcBef>
              <a:spcAft>
                <a:spcPts val="0"/>
              </a:spcAft>
              <a:buNone/>
              <a:defRPr>
                <a:latin typeface="Helvetica Neue Light"/>
                <a:ea typeface="Helvetica Neue Light"/>
                <a:cs typeface="Helvetica Neue Light"/>
                <a:sym typeface="Helvetica Neue Light"/>
              </a:defRPr>
            </a:lvl9pPr>
          </a:lstStyle>
          <a:p/>
        </p:txBody>
      </p:sp>
      <p:pic>
        <p:nvPicPr>
          <p:cNvPr id="221" name="Google Shape;221;p42"/>
          <p:cNvPicPr preferRelativeResize="0"/>
          <p:nvPr/>
        </p:nvPicPr>
        <p:blipFill>
          <a:blip r:embed="rId3">
            <a:alphaModFix/>
          </a:blip>
          <a:stretch>
            <a:fillRect/>
          </a:stretch>
        </p:blipFill>
        <p:spPr>
          <a:xfrm>
            <a:off x="5903361" y="1338911"/>
            <a:ext cx="2615025" cy="2382375"/>
          </a:xfrm>
          <a:prstGeom prst="rect">
            <a:avLst/>
          </a:prstGeom>
          <a:noFill/>
          <a:ln>
            <a:noFill/>
          </a:ln>
        </p:spPr>
      </p:pic>
      <p:sp>
        <p:nvSpPr>
          <p:cNvPr id="222" name="Google Shape;222;p42"/>
          <p:cNvSpPr txBox="1"/>
          <p:nvPr>
            <p:ph idx="1" type="subTitle"/>
          </p:nvPr>
        </p:nvSpPr>
        <p:spPr>
          <a:xfrm>
            <a:off x="6192973" y="1714098"/>
            <a:ext cx="2035800" cy="1632000"/>
          </a:xfrm>
          <a:prstGeom prst="rect">
            <a:avLst/>
          </a:prstGeom>
        </p:spPr>
        <p:txBody>
          <a:bodyPr anchorCtr="0" anchor="ctr" bIns="0" lIns="0" spcFirstLastPara="1" rIns="0" wrap="square" tIns="0">
            <a:noAutofit/>
          </a:bodyPr>
          <a:lstStyle>
            <a:lvl1pPr lvl="0" rtl="0" algn="ctr">
              <a:lnSpc>
                <a:spcPct val="115000"/>
              </a:lnSpc>
              <a:spcBef>
                <a:spcPts val="0"/>
              </a:spcBef>
              <a:spcAft>
                <a:spcPts val="0"/>
              </a:spcAft>
              <a:buNone/>
              <a:defRPr>
                <a:latin typeface="Helvetica Neue Light"/>
                <a:ea typeface="Helvetica Neue Light"/>
                <a:cs typeface="Helvetica Neue Light"/>
                <a:sym typeface="Helvetica Neue Light"/>
              </a:defRPr>
            </a:lvl1pPr>
            <a:lvl2pPr lvl="1" rtl="0">
              <a:lnSpc>
                <a:spcPct val="115000"/>
              </a:lnSpc>
              <a:spcBef>
                <a:spcPts val="600"/>
              </a:spcBef>
              <a:spcAft>
                <a:spcPts val="0"/>
              </a:spcAft>
              <a:buNone/>
              <a:defRPr>
                <a:solidFill>
                  <a:srgbClr val="FFFFFF"/>
                </a:solidFill>
                <a:latin typeface="Muli"/>
                <a:ea typeface="Muli"/>
                <a:cs typeface="Muli"/>
                <a:sym typeface="Muli"/>
              </a:defRPr>
            </a:lvl2pPr>
            <a:lvl3pPr lvl="2" rtl="0">
              <a:lnSpc>
                <a:spcPct val="115000"/>
              </a:lnSpc>
              <a:spcBef>
                <a:spcPts val="600"/>
              </a:spcBef>
              <a:spcAft>
                <a:spcPts val="0"/>
              </a:spcAft>
              <a:buNone/>
              <a:defRPr>
                <a:solidFill>
                  <a:srgbClr val="FFFFFF"/>
                </a:solidFill>
                <a:latin typeface="Muli"/>
                <a:ea typeface="Muli"/>
                <a:cs typeface="Muli"/>
                <a:sym typeface="Muli"/>
              </a:defRPr>
            </a:lvl3pPr>
            <a:lvl4pPr lvl="3" rtl="0">
              <a:lnSpc>
                <a:spcPct val="115000"/>
              </a:lnSpc>
              <a:spcBef>
                <a:spcPts val="600"/>
              </a:spcBef>
              <a:spcAft>
                <a:spcPts val="0"/>
              </a:spcAft>
              <a:buNone/>
              <a:defRPr>
                <a:solidFill>
                  <a:srgbClr val="FFFFFF"/>
                </a:solidFill>
                <a:latin typeface="Muli"/>
                <a:ea typeface="Muli"/>
                <a:cs typeface="Muli"/>
                <a:sym typeface="Muli"/>
              </a:defRPr>
            </a:lvl4pPr>
            <a:lvl5pPr lvl="4" rtl="0">
              <a:lnSpc>
                <a:spcPct val="115000"/>
              </a:lnSpc>
              <a:spcBef>
                <a:spcPts val="600"/>
              </a:spcBef>
              <a:spcAft>
                <a:spcPts val="0"/>
              </a:spcAft>
              <a:buNone/>
              <a:defRPr>
                <a:solidFill>
                  <a:srgbClr val="FFFFFF"/>
                </a:solidFill>
                <a:latin typeface="Muli"/>
                <a:ea typeface="Muli"/>
                <a:cs typeface="Muli"/>
                <a:sym typeface="Muli"/>
              </a:defRPr>
            </a:lvl5pPr>
            <a:lvl6pPr lvl="5" rtl="0">
              <a:lnSpc>
                <a:spcPct val="115000"/>
              </a:lnSpc>
              <a:spcBef>
                <a:spcPts val="600"/>
              </a:spcBef>
              <a:spcAft>
                <a:spcPts val="0"/>
              </a:spcAft>
              <a:buNone/>
              <a:defRPr>
                <a:solidFill>
                  <a:srgbClr val="FFFFFF"/>
                </a:solidFill>
                <a:latin typeface="Muli"/>
                <a:ea typeface="Muli"/>
                <a:cs typeface="Muli"/>
                <a:sym typeface="Muli"/>
              </a:defRPr>
            </a:lvl6pPr>
            <a:lvl7pPr lvl="6" rtl="0">
              <a:lnSpc>
                <a:spcPct val="115000"/>
              </a:lnSpc>
              <a:spcBef>
                <a:spcPts val="600"/>
              </a:spcBef>
              <a:spcAft>
                <a:spcPts val="0"/>
              </a:spcAft>
              <a:buNone/>
              <a:defRPr>
                <a:solidFill>
                  <a:srgbClr val="FFFFFF"/>
                </a:solidFill>
                <a:latin typeface="Muli"/>
                <a:ea typeface="Muli"/>
                <a:cs typeface="Muli"/>
                <a:sym typeface="Muli"/>
              </a:defRPr>
            </a:lvl7pPr>
            <a:lvl8pPr lvl="7" rtl="0">
              <a:lnSpc>
                <a:spcPct val="115000"/>
              </a:lnSpc>
              <a:spcBef>
                <a:spcPts val="600"/>
              </a:spcBef>
              <a:spcAft>
                <a:spcPts val="0"/>
              </a:spcAft>
              <a:buNone/>
              <a:defRPr>
                <a:solidFill>
                  <a:srgbClr val="FFFFFF"/>
                </a:solidFill>
                <a:latin typeface="Muli"/>
                <a:ea typeface="Muli"/>
                <a:cs typeface="Muli"/>
                <a:sym typeface="Muli"/>
              </a:defRPr>
            </a:lvl8pPr>
            <a:lvl9pPr lvl="8" rtl="0">
              <a:lnSpc>
                <a:spcPct val="115000"/>
              </a:lnSpc>
              <a:spcBef>
                <a:spcPts val="600"/>
              </a:spcBef>
              <a:spcAft>
                <a:spcPts val="600"/>
              </a:spcAft>
              <a:buNone/>
              <a:defRPr>
                <a:solidFill>
                  <a:srgbClr val="FFFFFF"/>
                </a:solidFill>
                <a:latin typeface="Muli"/>
                <a:ea typeface="Muli"/>
                <a:cs typeface="Muli"/>
                <a:sym typeface="Muli"/>
              </a:defRPr>
            </a:lvl9pPr>
          </a:lstStyle>
          <a:p/>
        </p:txBody>
      </p:sp>
      <p:sp>
        <p:nvSpPr>
          <p:cNvPr id="223" name="Google Shape;223;p42"/>
          <p:cNvSpPr txBox="1"/>
          <p:nvPr>
            <p:ph idx="2" type="body"/>
          </p:nvPr>
        </p:nvSpPr>
        <p:spPr>
          <a:xfrm>
            <a:off x="457200" y="1028700"/>
            <a:ext cx="4259400" cy="3474900"/>
          </a:xfrm>
          <a:prstGeom prst="rect">
            <a:avLst/>
          </a:prstGeom>
          <a:noFill/>
        </p:spPr>
        <p:txBody>
          <a:bodyPr anchorCtr="0" anchor="t" bIns="0" lIns="0" spcFirstLastPara="1" rIns="0" wrap="square" tIns="0">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lnSpc>
                <a:spcPct val="115000"/>
              </a:lnSpc>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pic>
        <p:nvPicPr>
          <p:cNvPr id="224" name="Google Shape;224;p42"/>
          <p:cNvPicPr preferRelativeResize="0"/>
          <p:nvPr/>
        </p:nvPicPr>
        <p:blipFill>
          <a:blip r:embed="rId4">
            <a:alphaModFix/>
          </a:blip>
          <a:stretch>
            <a:fillRect/>
          </a:stretch>
        </p:blipFill>
        <p:spPr>
          <a:xfrm>
            <a:off x="6684139" y="4767631"/>
            <a:ext cx="2102174" cy="290600"/>
          </a:xfrm>
          <a:prstGeom prst="rect">
            <a:avLst/>
          </a:prstGeom>
          <a:noFill/>
          <a:ln>
            <a:noFill/>
          </a:ln>
        </p:spPr>
      </p:pic>
      <p:pic>
        <p:nvPicPr>
          <p:cNvPr id="225" name="Google Shape;225;p42"/>
          <p:cNvPicPr preferRelativeResize="0"/>
          <p:nvPr/>
        </p:nvPicPr>
        <p:blipFill>
          <a:blip r:embed="rId5">
            <a:alphaModFix/>
          </a:blip>
          <a:stretch>
            <a:fillRect/>
          </a:stretch>
        </p:blipFill>
        <p:spPr>
          <a:xfrm>
            <a:off x="411480" y="4771720"/>
            <a:ext cx="1482298" cy="26282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6" name="Shape 226"/>
        <p:cNvGrpSpPr/>
        <p:nvPr/>
      </p:nvGrpSpPr>
      <p:grpSpPr>
        <a:xfrm>
          <a:off x="0" y="0"/>
          <a:ext cx="0" cy="0"/>
          <a:chOff x="0" y="0"/>
          <a:chExt cx="0" cy="0"/>
        </a:xfrm>
      </p:grpSpPr>
      <p:sp>
        <p:nvSpPr>
          <p:cNvPr id="227" name="Google Shape;22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s" type="twoColTx">
  <p:cSld name="TITLE_AND_TWO_COLUMNS">
    <p:spTree>
      <p:nvGrpSpPr>
        <p:cNvPr id="27" name="Shape 27"/>
        <p:cNvGrpSpPr/>
        <p:nvPr/>
      </p:nvGrpSpPr>
      <p:grpSpPr>
        <a:xfrm>
          <a:off x="0" y="0"/>
          <a:ext cx="0" cy="0"/>
          <a:chOff x="0" y="0"/>
          <a:chExt cx="0" cy="0"/>
        </a:xfrm>
      </p:grpSpPr>
      <p:sp>
        <p:nvSpPr>
          <p:cNvPr id="28" name="Google Shape;28;p6"/>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 type="body"/>
          </p:nvPr>
        </p:nvSpPr>
        <p:spPr>
          <a:xfrm>
            <a:off x="311700" y="1070113"/>
            <a:ext cx="3999900" cy="3575100"/>
          </a:xfrm>
          <a:prstGeom prst="rect">
            <a:avLst/>
          </a:prstGeom>
          <a:solidFill>
            <a:srgbClr val="F2F2F2"/>
          </a:solidFill>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6"/>
          <p:cNvSpPr txBox="1"/>
          <p:nvPr>
            <p:ph idx="2" type="body"/>
          </p:nvPr>
        </p:nvSpPr>
        <p:spPr>
          <a:xfrm>
            <a:off x="4832400" y="1070113"/>
            <a:ext cx="3999900" cy="3575100"/>
          </a:xfrm>
          <a:prstGeom prst="rect">
            <a:avLst/>
          </a:prstGeom>
          <a:solidFill>
            <a:srgbClr val="F2F2F2"/>
          </a:solidFill>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6"/>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6"/>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1 column plus screen">
  <p:cSld name="TITLE_AND_TWO_COLUMNS_1">
    <p:spTree>
      <p:nvGrpSpPr>
        <p:cNvPr id="34" name="Shape 34"/>
        <p:cNvGrpSpPr/>
        <p:nvPr/>
      </p:nvGrpSpPr>
      <p:grpSpPr>
        <a:xfrm>
          <a:off x="0" y="0"/>
          <a:ext cx="0" cy="0"/>
          <a:chOff x="0" y="0"/>
          <a:chExt cx="0" cy="0"/>
        </a:xfrm>
      </p:grpSpPr>
      <p:sp>
        <p:nvSpPr>
          <p:cNvPr id="35" name="Google Shape;35;p7"/>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7"/>
          <p:cNvSpPr txBox="1"/>
          <p:nvPr>
            <p:ph idx="1" type="body"/>
          </p:nvPr>
        </p:nvSpPr>
        <p:spPr>
          <a:xfrm>
            <a:off x="311700" y="1131225"/>
            <a:ext cx="3297600" cy="3513900"/>
          </a:xfrm>
          <a:prstGeom prst="rect">
            <a:avLst/>
          </a:prstGeom>
          <a:solidFill>
            <a:schemeClr val="lt1"/>
          </a:solidFill>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 name="Google Shape;38;p7"/>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 name="Google Shape;39;p7"/>
          <p:cNvPicPr preferRelativeResize="0"/>
          <p:nvPr/>
        </p:nvPicPr>
        <p:blipFill>
          <a:blip r:embed="rId2">
            <a:alphaModFix/>
          </a:blip>
          <a:stretch>
            <a:fillRect/>
          </a:stretch>
        </p:blipFill>
        <p:spPr>
          <a:xfrm>
            <a:off x="8087700" y="4890900"/>
            <a:ext cx="744598" cy="204901"/>
          </a:xfrm>
          <a:prstGeom prst="rect">
            <a:avLst/>
          </a:prstGeom>
          <a:noFill/>
          <a:ln>
            <a:noFill/>
          </a:ln>
        </p:spPr>
      </p:pic>
      <p:pic>
        <p:nvPicPr>
          <p:cNvPr id="40" name="Google Shape;40;p7"/>
          <p:cNvPicPr preferRelativeResize="0"/>
          <p:nvPr/>
        </p:nvPicPr>
        <p:blipFill rotWithShape="1">
          <a:blip r:embed="rId3">
            <a:alphaModFix/>
          </a:blip>
          <a:srcRect b="22525" l="7252" r="0" t="25320"/>
          <a:stretch/>
        </p:blipFill>
        <p:spPr>
          <a:xfrm>
            <a:off x="3848750" y="1435500"/>
            <a:ext cx="5707875" cy="32095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8"/>
          <p:cNvSpPr/>
          <p:nvPr/>
        </p:nvSpPr>
        <p:spPr>
          <a:xfrm>
            <a:off x="0" y="-48225"/>
            <a:ext cx="9144000" cy="917400"/>
          </a:xfrm>
          <a:prstGeom prst="rect">
            <a:avLst/>
          </a:prstGeom>
          <a:solidFill>
            <a:srgbClr val="F2F2F2"/>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8"/>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 name="Google Shape;45;p8"/>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only">
  <p:cSld name="TITLE_ONLY_1">
    <p:spTree>
      <p:nvGrpSpPr>
        <p:cNvPr id="46" name="Shape 46"/>
        <p:cNvGrpSpPr/>
        <p:nvPr/>
      </p:nvGrpSpPr>
      <p:grpSpPr>
        <a:xfrm>
          <a:off x="0" y="0"/>
          <a:ext cx="0" cy="0"/>
          <a:chOff x="0" y="0"/>
          <a:chExt cx="0" cy="0"/>
        </a:xfrm>
      </p:grpSpPr>
      <p:sp>
        <p:nvSpPr>
          <p:cNvPr id="47" name="Google Shape;47;p9"/>
          <p:cNvSpPr/>
          <p:nvPr/>
        </p:nvSpPr>
        <p:spPr>
          <a:xfrm>
            <a:off x="0" y="4829225"/>
            <a:ext cx="9144000" cy="314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 name="Google Shape;48;p9"/>
          <p:cNvPicPr preferRelativeResize="0"/>
          <p:nvPr/>
        </p:nvPicPr>
        <p:blipFill>
          <a:blip r:embed="rId2">
            <a:alphaModFix/>
          </a:blip>
          <a:stretch>
            <a:fillRect/>
          </a:stretch>
        </p:blipFill>
        <p:spPr>
          <a:xfrm>
            <a:off x="8087700" y="4890900"/>
            <a:ext cx="744598" cy="2049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FFF"/>
        </a:solidFill>
      </p:bgPr>
    </p:bg>
    <p:spTree>
      <p:nvGrpSpPr>
        <p:cNvPr id="49" name="Shape 49"/>
        <p:cNvGrpSpPr/>
        <p:nvPr/>
      </p:nvGrpSpPr>
      <p:grpSpPr>
        <a:xfrm>
          <a:off x="0" y="0"/>
          <a:ext cx="0" cy="0"/>
          <a:chOff x="0" y="0"/>
          <a:chExt cx="0" cy="0"/>
        </a:xfrm>
      </p:grpSpPr>
      <p:sp>
        <p:nvSpPr>
          <p:cNvPr id="50" name="Google Shape;50;p10"/>
          <p:cNvSpPr txBox="1"/>
          <p:nvPr>
            <p:ph type="title"/>
          </p:nvPr>
        </p:nvSpPr>
        <p:spPr>
          <a:xfrm>
            <a:off x="490250" y="526350"/>
            <a:ext cx="6090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3"/>
              </a:buClr>
              <a:buSzPts val="3600"/>
              <a:buNone/>
              <a:defRPr sz="3600">
                <a:solidFill>
                  <a:schemeClr val="accent3"/>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51" name="Google Shape;51;p10" title="Corner graphic"/>
          <p:cNvPicPr preferRelativeResize="0"/>
          <p:nvPr/>
        </p:nvPicPr>
        <p:blipFill rotWithShape="1">
          <a:blip r:embed="rId2">
            <a:alphaModFix/>
          </a:blip>
          <a:srcRect b="2274" l="27829" r="0" t="7838"/>
          <a:stretch/>
        </p:blipFill>
        <p:spPr>
          <a:xfrm>
            <a:off x="7204700" y="0"/>
            <a:ext cx="1939300" cy="25540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7" Type="http://schemas.openxmlformats.org/officeDocument/2006/relationships/theme" Target="../theme/theme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CC1423"/>
              </a:buClr>
              <a:buSzPts val="1400"/>
              <a:buFont typeface="Open Sans"/>
              <a:buChar char="●"/>
              <a:defRPr>
                <a:solidFill>
                  <a:schemeClr val="accent3"/>
                </a:solidFill>
                <a:latin typeface="Open Sans"/>
                <a:ea typeface="Open Sans"/>
                <a:cs typeface="Open Sans"/>
                <a:sym typeface="Open Sans"/>
              </a:defRPr>
            </a:lvl1pPr>
            <a:lvl2pPr indent="-317500" lvl="1" marL="9144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2pPr>
            <a:lvl3pPr indent="-317500" lvl="2" marL="13716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3pPr>
            <a:lvl4pPr indent="-317500" lvl="3" marL="18288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4pPr>
            <a:lvl5pPr indent="-317500" lvl="4" marL="22860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5pPr>
            <a:lvl6pPr indent="-317500" lvl="5" marL="27432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6pPr>
            <a:lvl7pPr indent="-317500" lvl="6" marL="32004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7pPr>
            <a:lvl8pPr indent="-317500" lvl="7" marL="3657600">
              <a:lnSpc>
                <a:spcPct val="115000"/>
              </a:lnSpc>
              <a:spcBef>
                <a:spcPts val="160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8pPr>
            <a:lvl9pPr indent="-317500" lvl="8" marL="4114800">
              <a:lnSpc>
                <a:spcPct val="115000"/>
              </a:lnSpc>
              <a:spcBef>
                <a:spcPts val="1600"/>
              </a:spcBef>
              <a:spcAft>
                <a:spcPts val="1600"/>
              </a:spcAft>
              <a:buClr>
                <a:schemeClr val="accent3"/>
              </a:buClr>
              <a:buSzPts val="1400"/>
              <a:buFont typeface="Open Sans"/>
              <a:buChar char="■"/>
              <a:defRPr>
                <a:solidFill>
                  <a:schemeClr val="accent3"/>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457200" y="313800"/>
            <a:ext cx="8229600" cy="3339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2400">
                <a:latin typeface="Helvetica Neue Light"/>
                <a:ea typeface="Helvetica Neue Light"/>
                <a:cs typeface="Helvetica Neue Light"/>
                <a:sym typeface="Helvetica Neue Light"/>
              </a:defRPr>
            </a:lvl1pPr>
            <a:lvl2pPr lvl="1" rtl="0">
              <a:spcBef>
                <a:spcPts val="0"/>
              </a:spcBef>
              <a:spcAft>
                <a:spcPts val="0"/>
              </a:spcAft>
              <a:buNone/>
              <a:defRPr sz="2400">
                <a:latin typeface="Helvetica Neue Light"/>
                <a:ea typeface="Helvetica Neue Light"/>
                <a:cs typeface="Helvetica Neue Light"/>
                <a:sym typeface="Helvetica Neue Light"/>
              </a:defRPr>
            </a:lvl2pPr>
            <a:lvl3pPr lvl="2" rtl="0">
              <a:spcBef>
                <a:spcPts val="0"/>
              </a:spcBef>
              <a:spcAft>
                <a:spcPts val="0"/>
              </a:spcAft>
              <a:buNone/>
              <a:defRPr sz="2400">
                <a:latin typeface="Helvetica Neue Light"/>
                <a:ea typeface="Helvetica Neue Light"/>
                <a:cs typeface="Helvetica Neue Light"/>
                <a:sym typeface="Helvetica Neue Light"/>
              </a:defRPr>
            </a:lvl3pPr>
            <a:lvl4pPr lvl="3" rtl="0">
              <a:spcBef>
                <a:spcPts val="0"/>
              </a:spcBef>
              <a:spcAft>
                <a:spcPts val="0"/>
              </a:spcAft>
              <a:buNone/>
              <a:defRPr sz="2400">
                <a:latin typeface="Helvetica Neue Light"/>
                <a:ea typeface="Helvetica Neue Light"/>
                <a:cs typeface="Helvetica Neue Light"/>
                <a:sym typeface="Helvetica Neue Light"/>
              </a:defRPr>
            </a:lvl4pPr>
            <a:lvl5pPr lvl="4" rtl="0">
              <a:spcBef>
                <a:spcPts val="0"/>
              </a:spcBef>
              <a:spcAft>
                <a:spcPts val="0"/>
              </a:spcAft>
              <a:buNone/>
              <a:defRPr sz="2400">
                <a:latin typeface="Helvetica Neue Light"/>
                <a:ea typeface="Helvetica Neue Light"/>
                <a:cs typeface="Helvetica Neue Light"/>
                <a:sym typeface="Helvetica Neue Light"/>
              </a:defRPr>
            </a:lvl5pPr>
            <a:lvl6pPr lvl="5" rtl="0">
              <a:spcBef>
                <a:spcPts val="0"/>
              </a:spcBef>
              <a:spcAft>
                <a:spcPts val="0"/>
              </a:spcAft>
              <a:buNone/>
              <a:defRPr sz="2400">
                <a:latin typeface="Helvetica Neue Light"/>
                <a:ea typeface="Helvetica Neue Light"/>
                <a:cs typeface="Helvetica Neue Light"/>
                <a:sym typeface="Helvetica Neue Light"/>
              </a:defRPr>
            </a:lvl6pPr>
            <a:lvl7pPr lvl="6" rtl="0">
              <a:spcBef>
                <a:spcPts val="0"/>
              </a:spcBef>
              <a:spcAft>
                <a:spcPts val="0"/>
              </a:spcAft>
              <a:buNone/>
              <a:defRPr sz="2400">
                <a:latin typeface="Helvetica Neue Light"/>
                <a:ea typeface="Helvetica Neue Light"/>
                <a:cs typeface="Helvetica Neue Light"/>
                <a:sym typeface="Helvetica Neue Light"/>
              </a:defRPr>
            </a:lvl7pPr>
            <a:lvl8pPr lvl="7" rtl="0">
              <a:spcBef>
                <a:spcPts val="0"/>
              </a:spcBef>
              <a:spcAft>
                <a:spcPts val="0"/>
              </a:spcAft>
              <a:buNone/>
              <a:defRPr sz="2400">
                <a:latin typeface="Helvetica Neue Light"/>
                <a:ea typeface="Helvetica Neue Light"/>
                <a:cs typeface="Helvetica Neue Light"/>
                <a:sym typeface="Helvetica Neue Light"/>
              </a:defRPr>
            </a:lvl8pPr>
            <a:lvl9pPr lvl="8" rtl="0">
              <a:spcBef>
                <a:spcPts val="0"/>
              </a:spcBef>
              <a:spcAft>
                <a:spcPts val="0"/>
              </a:spcAft>
              <a:buNone/>
              <a:defRPr sz="2400">
                <a:latin typeface="Helvetica Neue Light"/>
                <a:ea typeface="Helvetica Neue Light"/>
                <a:cs typeface="Helvetica Neue Light"/>
                <a:sym typeface="Helvetica Neue Light"/>
              </a:defRPr>
            </a:lvl9pPr>
          </a:lstStyle>
          <a:p/>
        </p:txBody>
      </p:sp>
      <p:sp>
        <p:nvSpPr>
          <p:cNvPr id="72" name="Google Shape;72;p17"/>
          <p:cNvSpPr txBox="1"/>
          <p:nvPr>
            <p:ph idx="1" type="body"/>
          </p:nvPr>
        </p:nvSpPr>
        <p:spPr>
          <a:xfrm>
            <a:off x="457200" y="1028700"/>
            <a:ext cx="8229600" cy="3474900"/>
          </a:xfrm>
          <a:prstGeom prst="rect">
            <a:avLst/>
          </a:prstGeom>
          <a:noFill/>
          <a:ln>
            <a:noFill/>
          </a:ln>
        </p:spPr>
        <p:txBody>
          <a:bodyPr anchorCtr="0" anchor="t" bIns="91425" lIns="0" spcFirstLastPara="1" rIns="0" wrap="square" tIns="182875">
            <a:noAutofit/>
          </a:bodyPr>
          <a:lstStyle>
            <a:lvl1pPr indent="-317500" lvl="0" marL="457200" rtl="0">
              <a:spcBef>
                <a:spcPts val="0"/>
              </a:spcBef>
              <a:spcAft>
                <a:spcPts val="0"/>
              </a:spcAft>
              <a:buSzPts val="1400"/>
              <a:buFont typeface="Helvetica Neue Light"/>
              <a:buChar char="●"/>
              <a:defRPr>
                <a:latin typeface="Helvetica Neue Light"/>
                <a:ea typeface="Helvetica Neue Light"/>
                <a:cs typeface="Helvetica Neue Light"/>
                <a:sym typeface="Helvetica Neue Light"/>
              </a:defRPr>
            </a:lvl1pPr>
            <a:lvl2pPr indent="-317500" lvl="1" marL="914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2pPr>
            <a:lvl3pPr indent="-317500" lvl="2" marL="1371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3pPr>
            <a:lvl4pPr indent="-317500" lvl="3" marL="18288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4pPr>
            <a:lvl5pPr indent="-317500" lvl="4" marL="22860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5pPr>
            <a:lvl6pPr indent="-317500" lvl="5" marL="27432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6pPr>
            <a:lvl7pPr indent="-317500" lvl="6" marL="32004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7pPr>
            <a:lvl8pPr indent="-317500" lvl="7" marL="3657600" rtl="0">
              <a:spcBef>
                <a:spcPts val="600"/>
              </a:spcBef>
              <a:spcAft>
                <a:spcPts val="0"/>
              </a:spcAft>
              <a:buSzPts val="1400"/>
              <a:buFont typeface="Helvetica Neue Light"/>
              <a:buChar char="○"/>
              <a:defRPr>
                <a:latin typeface="Helvetica Neue Light"/>
                <a:ea typeface="Helvetica Neue Light"/>
                <a:cs typeface="Helvetica Neue Light"/>
                <a:sym typeface="Helvetica Neue Light"/>
              </a:defRPr>
            </a:lvl8pPr>
            <a:lvl9pPr indent="-317500" lvl="8" marL="4114800" rtl="0">
              <a:spcBef>
                <a:spcPts val="600"/>
              </a:spcBef>
              <a:spcAft>
                <a:spcPts val="600"/>
              </a:spcAft>
              <a:buSzPts val="1400"/>
              <a:buFont typeface="Helvetica Neue Light"/>
              <a:buChar char="■"/>
              <a:defRPr>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3024">
          <p15:clr>
            <a:srgbClr val="EA4335"/>
          </p15:clr>
        </p15:guide>
        <p15:guide id="4" orient="horz" pos="648">
          <p15:clr>
            <a:srgbClr val="EA4335"/>
          </p15:clr>
        </p15:guide>
        <p15:guide id="5" orient="horz" pos="408">
          <p15:clr>
            <a:srgbClr val="EA4335"/>
          </p15:clr>
        </p15:guide>
        <p15:guide id="6" pos="2789">
          <p15:clr>
            <a:srgbClr val="EA4335"/>
          </p15:clr>
        </p15:guide>
        <p15:guide id="7" pos="297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9.png"/><Relationship Id="rId4"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60.png"/><Relationship Id="rId6" Type="http://schemas.openxmlformats.org/officeDocument/2006/relationships/image" Target="../media/image37.png"/><Relationship Id="rId7"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50.png"/><Relationship Id="rId8" Type="http://schemas.openxmlformats.org/officeDocument/2006/relationships/image" Target="../media/image53.png"/><Relationship Id="rId10"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7.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4"/>
          <p:cNvSpPr txBox="1"/>
          <p:nvPr>
            <p:ph type="ctrTitle"/>
          </p:nvPr>
        </p:nvSpPr>
        <p:spPr>
          <a:xfrm>
            <a:off x="510450" y="1028700"/>
            <a:ext cx="5785800" cy="166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3800"/>
              <a:t>Research Security: </a:t>
            </a:r>
            <a:endParaRPr sz="3800"/>
          </a:p>
          <a:p>
            <a:pPr indent="0" lvl="0" marL="0" rtl="0" algn="l">
              <a:spcBef>
                <a:spcPts val="0"/>
              </a:spcBef>
              <a:spcAft>
                <a:spcPts val="0"/>
              </a:spcAft>
              <a:buNone/>
            </a:pPr>
            <a:r>
              <a:rPr lang="en-GB" sz="3800"/>
              <a:t>A Vendor Perspective</a:t>
            </a:r>
            <a:endParaRPr sz="3800"/>
          </a:p>
        </p:txBody>
      </p:sp>
      <p:sp>
        <p:nvSpPr>
          <p:cNvPr id="233" name="Google Shape;233;p44"/>
          <p:cNvSpPr txBox="1"/>
          <p:nvPr>
            <p:ph idx="1" type="subTitle"/>
          </p:nvPr>
        </p:nvSpPr>
        <p:spPr>
          <a:xfrm>
            <a:off x="510450" y="33347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t>THE x Digital Science Webinar</a:t>
            </a:r>
            <a:endParaRPr sz="1500"/>
          </a:p>
          <a:p>
            <a:pPr indent="0" lvl="0" marL="0" rtl="0" algn="l">
              <a:spcBef>
                <a:spcPts val="0"/>
              </a:spcBef>
              <a:spcAft>
                <a:spcPts val="0"/>
              </a:spcAft>
              <a:buNone/>
            </a:pPr>
            <a:r>
              <a:rPr lang="en-GB" sz="1500"/>
              <a:t>Shannon O’Reilly, Team Lead - Product Specialist</a:t>
            </a:r>
            <a:endParaRPr sz="1500"/>
          </a:p>
          <a:p>
            <a:pPr indent="0" lvl="0" marL="0" rtl="0" algn="l">
              <a:spcBef>
                <a:spcPts val="0"/>
              </a:spcBef>
              <a:spcAft>
                <a:spcPts val="0"/>
              </a:spcAft>
              <a:buNone/>
            </a:pPr>
            <a:r>
              <a:rPr lang="en-GB" sz="1500"/>
              <a:t>s.oreilly@digital-science.com</a:t>
            </a:r>
            <a:endParaRPr sz="1500"/>
          </a:p>
          <a:p>
            <a:pPr indent="0" lvl="0" marL="0" rtl="0" algn="l">
              <a:spcBef>
                <a:spcPts val="0"/>
              </a:spcBef>
              <a:spcAft>
                <a:spcPts val="0"/>
              </a:spcAft>
              <a:buNone/>
            </a:pPr>
            <a:r>
              <a:rPr lang="en-GB" sz="1500"/>
              <a:t>September 17, 2024</a:t>
            </a:r>
            <a:endParaRPr sz="1500"/>
          </a:p>
          <a:p>
            <a:pPr indent="0" lvl="0" marL="0" rtl="0" algn="l">
              <a:spcBef>
                <a:spcPts val="0"/>
              </a:spcBef>
              <a:spcAft>
                <a:spcPts val="0"/>
              </a:spcAft>
              <a:buNone/>
            </a:pPr>
            <a:r>
              <a:t/>
            </a:r>
            <a:endParaRPr sz="1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Meeting the needs of the community </a:t>
            </a:r>
            <a:endParaRPr/>
          </a:p>
        </p:txBody>
      </p:sp>
      <p:sp>
        <p:nvSpPr>
          <p:cNvPr id="348" name="Google Shape;348;p53"/>
          <p:cNvSpPr txBox="1"/>
          <p:nvPr>
            <p:ph idx="1" type="body"/>
          </p:nvPr>
        </p:nvSpPr>
        <p:spPr>
          <a:xfrm>
            <a:off x="374225" y="1615375"/>
            <a:ext cx="3756600" cy="19356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700">
                <a:latin typeface="Open Sans Medium"/>
                <a:ea typeface="Open Sans Medium"/>
                <a:cs typeface="Open Sans Medium"/>
                <a:sym typeface="Open Sans Medium"/>
              </a:rPr>
              <a:t>Assess &amp; prioritize risk</a:t>
            </a:r>
            <a:endParaRPr sz="1700">
              <a:latin typeface="Open Sans Medium"/>
              <a:ea typeface="Open Sans Medium"/>
              <a:cs typeface="Open Sans Medium"/>
              <a:sym typeface="Open Sans Medium"/>
            </a:endParaRPr>
          </a:p>
          <a:p>
            <a:pPr indent="0" lvl="0" marL="0" rtl="0" algn="l">
              <a:lnSpc>
                <a:spcPct val="150000"/>
              </a:lnSpc>
              <a:spcBef>
                <a:spcPts val="1600"/>
              </a:spcBef>
              <a:spcAft>
                <a:spcPts val="0"/>
              </a:spcAft>
              <a:buNone/>
            </a:pPr>
            <a:r>
              <a:rPr lang="en-GB" sz="1700">
                <a:latin typeface="Open Sans Medium"/>
                <a:ea typeface="Open Sans Medium"/>
                <a:cs typeface="Open Sans Medium"/>
                <a:sym typeface="Open Sans Medium"/>
              </a:rPr>
              <a:t>Comply with mandates</a:t>
            </a:r>
            <a:endParaRPr sz="1700">
              <a:latin typeface="Open Sans Medium"/>
              <a:ea typeface="Open Sans Medium"/>
              <a:cs typeface="Open Sans Medium"/>
              <a:sym typeface="Open Sans Medium"/>
            </a:endParaRPr>
          </a:p>
          <a:p>
            <a:pPr indent="0" lvl="0" marL="0" rtl="0" algn="l">
              <a:lnSpc>
                <a:spcPct val="150000"/>
              </a:lnSpc>
              <a:spcBef>
                <a:spcPts val="1600"/>
              </a:spcBef>
              <a:spcAft>
                <a:spcPts val="0"/>
              </a:spcAft>
              <a:buNone/>
            </a:pPr>
            <a:r>
              <a:rPr lang="en-GB" sz="1700">
                <a:latin typeface="Open Sans Medium"/>
                <a:ea typeface="Open Sans Medium"/>
                <a:cs typeface="Open Sans Medium"/>
                <a:sym typeface="Open Sans Medium"/>
              </a:rPr>
              <a:t>Comprehensively vet researchers</a:t>
            </a:r>
            <a:endParaRPr sz="1700">
              <a:latin typeface="Open Sans Medium"/>
              <a:ea typeface="Open Sans Medium"/>
              <a:cs typeface="Open Sans Medium"/>
              <a:sym typeface="Open Sans Medium"/>
            </a:endParaRPr>
          </a:p>
          <a:p>
            <a:pPr indent="0" lvl="0" marL="0" rtl="0" algn="l">
              <a:spcBef>
                <a:spcPts val="1600"/>
              </a:spcBef>
              <a:spcAft>
                <a:spcPts val="1600"/>
              </a:spcAft>
              <a:buNone/>
            </a:pPr>
            <a:r>
              <a:t/>
            </a:r>
            <a:endParaRPr/>
          </a:p>
        </p:txBody>
      </p:sp>
      <p:grpSp>
        <p:nvGrpSpPr>
          <p:cNvPr id="349" name="Google Shape;349;p53"/>
          <p:cNvGrpSpPr/>
          <p:nvPr/>
        </p:nvGrpSpPr>
        <p:grpSpPr>
          <a:xfrm>
            <a:off x="4751530" y="958419"/>
            <a:ext cx="2102943" cy="1935474"/>
            <a:chOff x="6619991" y="3162633"/>
            <a:chExt cx="1040700" cy="973236"/>
          </a:xfrm>
        </p:grpSpPr>
        <p:pic>
          <p:nvPicPr>
            <p:cNvPr id="350" name="Google Shape;350;p53"/>
            <p:cNvPicPr preferRelativeResize="0"/>
            <p:nvPr/>
          </p:nvPicPr>
          <p:blipFill rotWithShape="1">
            <a:blip r:embed="rId3">
              <a:alphaModFix/>
            </a:blip>
            <a:srcRect b="0" l="0" r="0" t="0"/>
            <a:stretch/>
          </p:blipFill>
          <p:spPr>
            <a:xfrm>
              <a:off x="6619991" y="3162633"/>
              <a:ext cx="1040700" cy="948099"/>
            </a:xfrm>
            <a:prstGeom prst="rect">
              <a:avLst/>
            </a:prstGeom>
            <a:noFill/>
            <a:ln>
              <a:noFill/>
            </a:ln>
          </p:spPr>
        </p:pic>
        <p:sp>
          <p:nvSpPr>
            <p:cNvPr id="351" name="Google Shape;351;p53"/>
            <p:cNvSpPr txBox="1"/>
            <p:nvPr/>
          </p:nvSpPr>
          <p:spPr>
            <a:xfrm>
              <a:off x="6725524" y="3332769"/>
              <a:ext cx="810600" cy="8031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150">
                  <a:solidFill>
                    <a:srgbClr val="FFFFFF"/>
                  </a:solidFill>
                  <a:latin typeface="Open Sans"/>
                  <a:ea typeface="Open Sans"/>
                  <a:cs typeface="Open Sans"/>
                  <a:sym typeface="Open Sans"/>
                </a:rPr>
                <a:t>THE NEED</a:t>
              </a:r>
              <a:endParaRPr b="1" sz="115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GB" sz="1150">
                  <a:solidFill>
                    <a:srgbClr val="FFFFFF"/>
                  </a:solidFill>
                  <a:latin typeface="Open Sans Light"/>
                  <a:ea typeface="Open Sans Light"/>
                  <a:cs typeface="Open Sans Light"/>
                  <a:sym typeface="Open Sans Light"/>
                </a:rPr>
                <a:t>Assessing and prioritizing potential risk to make the most efficient use of your available resources</a:t>
              </a:r>
              <a:endParaRPr sz="1150">
                <a:solidFill>
                  <a:srgbClr val="FFFFFF"/>
                </a:solidFill>
                <a:latin typeface="Open Sans Light"/>
                <a:ea typeface="Open Sans Light"/>
                <a:cs typeface="Open Sans Light"/>
                <a:sym typeface="Open Sans Light"/>
              </a:endParaRPr>
            </a:p>
            <a:p>
              <a:pPr indent="0" lvl="0" marL="0" rtl="0" algn="ctr">
                <a:spcBef>
                  <a:spcPts val="1200"/>
                </a:spcBef>
                <a:spcAft>
                  <a:spcPts val="0"/>
                </a:spcAft>
                <a:buNone/>
              </a:pPr>
              <a:r>
                <a:t/>
              </a:r>
              <a:endParaRPr b="1"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200">
                <a:solidFill>
                  <a:srgbClr val="FFFFFF"/>
                </a:solidFill>
                <a:latin typeface="Helvetica Neue"/>
                <a:ea typeface="Helvetica Neue"/>
                <a:cs typeface="Helvetica Neue"/>
                <a:sym typeface="Helvetica Neue"/>
              </a:endParaRPr>
            </a:p>
          </p:txBody>
        </p:sp>
      </p:grpSp>
      <p:grpSp>
        <p:nvGrpSpPr>
          <p:cNvPr id="352" name="Google Shape;352;p53"/>
          <p:cNvGrpSpPr/>
          <p:nvPr/>
        </p:nvGrpSpPr>
        <p:grpSpPr>
          <a:xfrm>
            <a:off x="6382740" y="1860134"/>
            <a:ext cx="2102943" cy="1935474"/>
            <a:chOff x="6651040" y="3101452"/>
            <a:chExt cx="1040700" cy="973236"/>
          </a:xfrm>
        </p:grpSpPr>
        <p:pic>
          <p:nvPicPr>
            <p:cNvPr id="353" name="Google Shape;353;p53"/>
            <p:cNvPicPr preferRelativeResize="0"/>
            <p:nvPr/>
          </p:nvPicPr>
          <p:blipFill rotWithShape="1">
            <a:blip r:embed="rId4">
              <a:alphaModFix/>
            </a:blip>
            <a:srcRect b="0" l="0" r="0" t="0"/>
            <a:stretch/>
          </p:blipFill>
          <p:spPr>
            <a:xfrm>
              <a:off x="6651040" y="3101452"/>
              <a:ext cx="1040700" cy="948099"/>
            </a:xfrm>
            <a:prstGeom prst="rect">
              <a:avLst/>
            </a:prstGeom>
            <a:noFill/>
            <a:ln>
              <a:noFill/>
            </a:ln>
          </p:spPr>
        </p:pic>
        <p:sp>
          <p:nvSpPr>
            <p:cNvPr id="354" name="Google Shape;354;p53"/>
            <p:cNvSpPr txBox="1"/>
            <p:nvPr/>
          </p:nvSpPr>
          <p:spPr>
            <a:xfrm>
              <a:off x="6756573" y="3271588"/>
              <a:ext cx="810600" cy="8031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150">
                  <a:solidFill>
                    <a:srgbClr val="FFFFFF"/>
                  </a:solidFill>
                  <a:latin typeface="Open Sans"/>
                  <a:ea typeface="Open Sans"/>
                  <a:cs typeface="Open Sans"/>
                  <a:sym typeface="Open Sans"/>
                </a:rPr>
                <a:t>THE NEED</a:t>
              </a:r>
              <a:endParaRPr b="1" sz="115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000">
                <a:solidFill>
                  <a:srgbClr val="FFFFFF"/>
                </a:solidFill>
                <a:latin typeface="Open Sans"/>
                <a:ea typeface="Open Sans"/>
                <a:cs typeface="Open Sans"/>
                <a:sym typeface="Open Sans"/>
              </a:endParaRPr>
            </a:p>
            <a:p>
              <a:pPr indent="0" lvl="0" marL="0" rtl="0" algn="ctr">
                <a:lnSpc>
                  <a:spcPct val="115000"/>
                </a:lnSpc>
                <a:spcBef>
                  <a:spcPts val="0"/>
                </a:spcBef>
                <a:spcAft>
                  <a:spcPts val="0"/>
                </a:spcAft>
                <a:buNone/>
              </a:pPr>
              <a:r>
                <a:rPr lang="en-GB" sz="1150">
                  <a:solidFill>
                    <a:srgbClr val="FFFFFF"/>
                  </a:solidFill>
                  <a:latin typeface="Open Sans Light"/>
                  <a:ea typeface="Open Sans Light"/>
                  <a:cs typeface="Open Sans Light"/>
                  <a:sym typeface="Open Sans Light"/>
                </a:rPr>
                <a:t>Comprehensive data to inform disclosures and certifications </a:t>
              </a:r>
              <a:endParaRPr sz="1150">
                <a:solidFill>
                  <a:srgbClr val="FFFFFF"/>
                </a:solidFill>
                <a:latin typeface="Open Sans Light"/>
                <a:ea typeface="Open Sans Light"/>
                <a:cs typeface="Open Sans Light"/>
                <a:sym typeface="Open Sans Light"/>
              </a:endParaRPr>
            </a:p>
            <a:p>
              <a:pPr indent="0" lvl="0" marL="0" rtl="0" algn="ctr">
                <a:spcBef>
                  <a:spcPts val="1200"/>
                </a:spcBef>
                <a:spcAft>
                  <a:spcPts val="0"/>
                </a:spcAft>
                <a:buNone/>
              </a:pPr>
              <a:r>
                <a:t/>
              </a:r>
              <a:endParaRPr b="1" sz="12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t/>
              </a:r>
              <a:endParaRPr b="1" sz="1200">
                <a:solidFill>
                  <a:srgbClr val="FFFFFF"/>
                </a:solidFill>
                <a:latin typeface="Helvetica Neue"/>
                <a:ea typeface="Helvetica Neue"/>
                <a:cs typeface="Helvetica Neue"/>
                <a:sym typeface="Helvetica Neue"/>
              </a:endParaRPr>
            </a:p>
          </p:txBody>
        </p:sp>
      </p:grpSp>
      <p:grpSp>
        <p:nvGrpSpPr>
          <p:cNvPr id="355" name="Google Shape;355;p53"/>
          <p:cNvGrpSpPr/>
          <p:nvPr/>
        </p:nvGrpSpPr>
        <p:grpSpPr>
          <a:xfrm>
            <a:off x="4751532" y="2788983"/>
            <a:ext cx="2102943" cy="1935474"/>
            <a:chOff x="6651040" y="3098308"/>
            <a:chExt cx="1040700" cy="973236"/>
          </a:xfrm>
        </p:grpSpPr>
        <p:pic>
          <p:nvPicPr>
            <p:cNvPr id="356" name="Google Shape;356;p53"/>
            <p:cNvPicPr preferRelativeResize="0"/>
            <p:nvPr/>
          </p:nvPicPr>
          <p:blipFill rotWithShape="1">
            <a:blip r:embed="rId5">
              <a:alphaModFix/>
            </a:blip>
            <a:srcRect b="0" l="0" r="0" t="0"/>
            <a:stretch/>
          </p:blipFill>
          <p:spPr>
            <a:xfrm>
              <a:off x="6651040" y="3098308"/>
              <a:ext cx="1040700" cy="948099"/>
            </a:xfrm>
            <a:prstGeom prst="rect">
              <a:avLst/>
            </a:prstGeom>
            <a:noFill/>
            <a:ln>
              <a:noFill/>
            </a:ln>
          </p:spPr>
        </p:pic>
        <p:sp>
          <p:nvSpPr>
            <p:cNvPr id="357" name="Google Shape;357;p53"/>
            <p:cNvSpPr txBox="1"/>
            <p:nvPr/>
          </p:nvSpPr>
          <p:spPr>
            <a:xfrm>
              <a:off x="6756573" y="3268444"/>
              <a:ext cx="810600" cy="8031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150">
                  <a:solidFill>
                    <a:srgbClr val="FFFFFF"/>
                  </a:solidFill>
                  <a:latin typeface="Open Sans"/>
                  <a:ea typeface="Open Sans"/>
                  <a:cs typeface="Open Sans"/>
                  <a:sym typeface="Open Sans"/>
                </a:rPr>
                <a:t>THE NEED</a:t>
              </a:r>
              <a:endParaRPr b="1" sz="115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000">
                <a:solidFill>
                  <a:srgbClr val="FFFFFF"/>
                </a:solidFill>
                <a:latin typeface="Open Sans"/>
                <a:ea typeface="Open Sans"/>
                <a:cs typeface="Open Sans"/>
                <a:sym typeface="Open Sans"/>
              </a:endParaRPr>
            </a:p>
            <a:p>
              <a:pPr indent="0" lvl="0" marL="0" rtl="0" algn="ctr">
                <a:lnSpc>
                  <a:spcPct val="115000"/>
                </a:lnSpc>
                <a:spcBef>
                  <a:spcPts val="0"/>
                </a:spcBef>
                <a:spcAft>
                  <a:spcPts val="0"/>
                </a:spcAft>
                <a:buNone/>
              </a:pPr>
              <a:r>
                <a:rPr lang="en-GB" sz="1150">
                  <a:solidFill>
                    <a:srgbClr val="FFFFFF"/>
                  </a:solidFill>
                  <a:latin typeface="Open Sans Light"/>
                  <a:ea typeface="Open Sans Light"/>
                  <a:cs typeface="Open Sans Light"/>
                  <a:sym typeface="Open Sans Light"/>
                </a:rPr>
                <a:t>Vetting potential researchers on sensitive research projects</a:t>
              </a:r>
              <a:endParaRPr sz="1150">
                <a:solidFill>
                  <a:srgbClr val="FFFFFF"/>
                </a:solidFill>
                <a:latin typeface="Open Sans Light"/>
                <a:ea typeface="Open Sans Light"/>
                <a:cs typeface="Open Sans Light"/>
                <a:sym typeface="Open Sans Light"/>
              </a:endParaRPr>
            </a:p>
            <a:p>
              <a:pPr indent="0" lvl="0" marL="0" rtl="0" algn="ctr">
                <a:spcBef>
                  <a:spcPts val="1200"/>
                </a:spcBef>
                <a:spcAft>
                  <a:spcPts val="0"/>
                </a:spcAft>
                <a:buNone/>
              </a:pPr>
              <a:r>
                <a:t/>
              </a:r>
              <a:endParaRPr b="1"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000">
                <a:solidFill>
                  <a:srgbClr val="FFFFFF"/>
                </a:solidFill>
                <a:latin typeface="Open Sans"/>
                <a:ea typeface="Open Sans"/>
                <a:cs typeface="Open Sans"/>
                <a:sym typeface="Open Sa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What’s at stake?</a:t>
            </a:r>
            <a:endParaRPr/>
          </a:p>
        </p:txBody>
      </p:sp>
      <p:pic>
        <p:nvPicPr>
          <p:cNvPr id="239" name="Google Shape;239;p45"/>
          <p:cNvPicPr preferRelativeResize="0"/>
          <p:nvPr/>
        </p:nvPicPr>
        <p:blipFill>
          <a:blip r:embed="rId3">
            <a:alphaModFix/>
          </a:blip>
          <a:stretch>
            <a:fillRect/>
          </a:stretch>
        </p:blipFill>
        <p:spPr>
          <a:xfrm>
            <a:off x="613074" y="979313"/>
            <a:ext cx="3735362" cy="3337275"/>
          </a:xfrm>
          <a:prstGeom prst="rect">
            <a:avLst/>
          </a:prstGeom>
          <a:noFill/>
          <a:ln>
            <a:noFill/>
          </a:ln>
          <a:effectLst>
            <a:outerShdw blurRad="57150" rotWithShape="0" algn="bl" dir="5400000" dist="19050">
              <a:srgbClr val="000000">
                <a:alpha val="50000"/>
              </a:srgbClr>
            </a:outerShdw>
          </a:effectLst>
        </p:spPr>
      </p:pic>
      <p:pic>
        <p:nvPicPr>
          <p:cNvPr id="240" name="Google Shape;240;p45"/>
          <p:cNvPicPr preferRelativeResize="0"/>
          <p:nvPr/>
        </p:nvPicPr>
        <p:blipFill rotWithShape="1">
          <a:blip r:embed="rId4">
            <a:alphaModFix/>
          </a:blip>
          <a:srcRect b="0" l="17621" r="29918" t="37189"/>
          <a:stretch/>
        </p:blipFill>
        <p:spPr>
          <a:xfrm>
            <a:off x="4719175" y="374200"/>
            <a:ext cx="3784923" cy="2693874"/>
          </a:xfrm>
          <a:prstGeom prst="rect">
            <a:avLst/>
          </a:prstGeom>
          <a:noFill/>
          <a:ln>
            <a:noFill/>
          </a:ln>
          <a:effectLst>
            <a:outerShdw blurRad="57150" rotWithShape="0" algn="bl" dir="5400000" dist="19050">
              <a:srgbClr val="000000">
                <a:alpha val="50000"/>
              </a:srgbClr>
            </a:outerShdw>
          </a:effectLst>
        </p:spPr>
      </p:pic>
      <p:pic>
        <p:nvPicPr>
          <p:cNvPr id="241" name="Google Shape;241;p45"/>
          <p:cNvPicPr preferRelativeResize="0"/>
          <p:nvPr/>
        </p:nvPicPr>
        <p:blipFill>
          <a:blip r:embed="rId5">
            <a:alphaModFix/>
          </a:blip>
          <a:stretch>
            <a:fillRect/>
          </a:stretch>
        </p:blipFill>
        <p:spPr>
          <a:xfrm>
            <a:off x="366100" y="3640425"/>
            <a:ext cx="4656699" cy="1037900"/>
          </a:xfrm>
          <a:prstGeom prst="rect">
            <a:avLst/>
          </a:prstGeom>
          <a:noFill/>
          <a:ln>
            <a:noFill/>
          </a:ln>
          <a:effectLst>
            <a:outerShdw blurRad="57150" rotWithShape="0" algn="bl" dir="5400000" dist="95250">
              <a:srgbClr val="000000">
                <a:alpha val="50000"/>
              </a:srgbClr>
            </a:outerShdw>
          </a:effectLst>
        </p:spPr>
      </p:pic>
      <p:pic>
        <p:nvPicPr>
          <p:cNvPr id="242" name="Google Shape;242;p45"/>
          <p:cNvPicPr preferRelativeResize="0"/>
          <p:nvPr/>
        </p:nvPicPr>
        <p:blipFill>
          <a:blip r:embed="rId6">
            <a:alphaModFix/>
          </a:blip>
          <a:stretch>
            <a:fillRect/>
          </a:stretch>
        </p:blipFill>
        <p:spPr>
          <a:xfrm>
            <a:off x="5362599" y="2149150"/>
            <a:ext cx="3484049" cy="24529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rapidly developing space</a:t>
            </a:r>
            <a:endParaRPr/>
          </a:p>
        </p:txBody>
      </p:sp>
      <p:pic>
        <p:nvPicPr>
          <p:cNvPr id="248" name="Google Shape;248;p46"/>
          <p:cNvPicPr preferRelativeResize="0"/>
          <p:nvPr/>
        </p:nvPicPr>
        <p:blipFill>
          <a:blip r:embed="rId3">
            <a:alphaModFix/>
          </a:blip>
          <a:stretch>
            <a:fillRect/>
          </a:stretch>
        </p:blipFill>
        <p:spPr>
          <a:xfrm>
            <a:off x="285325" y="828025"/>
            <a:ext cx="2687200" cy="3487449"/>
          </a:xfrm>
          <a:prstGeom prst="rect">
            <a:avLst/>
          </a:prstGeom>
          <a:noFill/>
          <a:ln>
            <a:noFill/>
          </a:ln>
          <a:effectLst>
            <a:outerShdw blurRad="57150" rotWithShape="0" algn="bl" dir="5400000" dist="19050">
              <a:srgbClr val="000000">
                <a:alpha val="50000"/>
              </a:srgbClr>
            </a:outerShdw>
          </a:effectLst>
        </p:spPr>
      </p:pic>
      <p:pic>
        <p:nvPicPr>
          <p:cNvPr id="249" name="Google Shape;249;p46"/>
          <p:cNvPicPr preferRelativeResize="0"/>
          <p:nvPr/>
        </p:nvPicPr>
        <p:blipFill>
          <a:blip r:embed="rId4">
            <a:alphaModFix/>
          </a:blip>
          <a:stretch>
            <a:fillRect/>
          </a:stretch>
        </p:blipFill>
        <p:spPr>
          <a:xfrm>
            <a:off x="2553450" y="1246287"/>
            <a:ext cx="3520226" cy="2955749"/>
          </a:xfrm>
          <a:prstGeom prst="rect">
            <a:avLst/>
          </a:prstGeom>
          <a:noFill/>
          <a:ln>
            <a:noFill/>
          </a:ln>
          <a:effectLst>
            <a:outerShdw blurRad="57150" rotWithShape="0" algn="bl" dir="5400000" dist="19050">
              <a:srgbClr val="000000">
                <a:alpha val="50000"/>
              </a:srgbClr>
            </a:outerShdw>
          </a:effectLst>
        </p:spPr>
      </p:pic>
      <p:pic>
        <p:nvPicPr>
          <p:cNvPr id="250" name="Google Shape;250;p46"/>
          <p:cNvPicPr preferRelativeResize="0"/>
          <p:nvPr/>
        </p:nvPicPr>
        <p:blipFill>
          <a:blip r:embed="rId5">
            <a:alphaModFix/>
          </a:blip>
          <a:stretch>
            <a:fillRect/>
          </a:stretch>
        </p:blipFill>
        <p:spPr>
          <a:xfrm>
            <a:off x="6243426" y="496425"/>
            <a:ext cx="2687198" cy="2418819"/>
          </a:xfrm>
          <a:prstGeom prst="rect">
            <a:avLst/>
          </a:prstGeom>
          <a:noFill/>
          <a:ln>
            <a:noFill/>
          </a:ln>
          <a:effectLst>
            <a:outerShdw blurRad="57150" rotWithShape="0" algn="bl" dir="5400000" dist="19050">
              <a:srgbClr val="000000">
                <a:alpha val="50000"/>
              </a:srgbClr>
            </a:outerShdw>
          </a:effectLst>
        </p:spPr>
      </p:pic>
      <p:pic>
        <p:nvPicPr>
          <p:cNvPr id="251" name="Google Shape;251;p46"/>
          <p:cNvPicPr preferRelativeResize="0"/>
          <p:nvPr/>
        </p:nvPicPr>
        <p:blipFill>
          <a:blip r:embed="rId6">
            <a:alphaModFix/>
          </a:blip>
          <a:stretch>
            <a:fillRect/>
          </a:stretch>
        </p:blipFill>
        <p:spPr>
          <a:xfrm>
            <a:off x="800950" y="3884475"/>
            <a:ext cx="2900175" cy="565775"/>
          </a:xfrm>
          <a:prstGeom prst="rect">
            <a:avLst/>
          </a:prstGeom>
          <a:noFill/>
          <a:ln>
            <a:noFill/>
          </a:ln>
          <a:effectLst>
            <a:outerShdw blurRad="57150" rotWithShape="0" algn="bl" dir="5400000" dist="19050">
              <a:srgbClr val="000000">
                <a:alpha val="50000"/>
              </a:srgbClr>
            </a:outerShdw>
          </a:effectLst>
        </p:spPr>
      </p:pic>
      <p:pic>
        <p:nvPicPr>
          <p:cNvPr id="252" name="Google Shape;252;p46"/>
          <p:cNvPicPr preferRelativeResize="0"/>
          <p:nvPr/>
        </p:nvPicPr>
        <p:blipFill>
          <a:blip r:embed="rId7">
            <a:alphaModFix/>
          </a:blip>
          <a:stretch>
            <a:fillRect/>
          </a:stretch>
        </p:blipFill>
        <p:spPr>
          <a:xfrm>
            <a:off x="4492925" y="2788724"/>
            <a:ext cx="3856123" cy="1943124"/>
          </a:xfrm>
          <a:prstGeom prst="rect">
            <a:avLst/>
          </a:prstGeom>
          <a:noFill/>
          <a:ln>
            <a:noFill/>
          </a:ln>
          <a:effectLst>
            <a:outerShdw blurRad="57150" rotWithShape="0" algn="bl">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Dimensions - it’s better to be inclusive</a:t>
            </a:r>
            <a:endParaRPr/>
          </a:p>
        </p:txBody>
      </p:sp>
      <p:sp>
        <p:nvSpPr>
          <p:cNvPr id="258" name="Google Shape;258;p47"/>
          <p:cNvSpPr txBox="1"/>
          <p:nvPr>
            <p:ph idx="1" type="body"/>
          </p:nvPr>
        </p:nvSpPr>
        <p:spPr>
          <a:xfrm>
            <a:off x="311700" y="1055025"/>
            <a:ext cx="3378900" cy="35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t>It’s Dimensions’ mission to provide users with as much important and timely data as can be delivered, and to empower users with tools and resources that allow them to draw from this vast corpus in ways most suited to their specific needs.</a:t>
            </a:r>
            <a:endParaRPr sz="1300"/>
          </a:p>
          <a:p>
            <a:pPr indent="0" lvl="0" marL="0" rtl="0" algn="l">
              <a:spcBef>
                <a:spcPts val="1600"/>
              </a:spcBef>
              <a:spcAft>
                <a:spcPts val="0"/>
              </a:spcAft>
              <a:buNone/>
            </a:pPr>
            <a:r>
              <a:rPr lang="en-GB" sz="1300"/>
              <a:t>Dimensions</a:t>
            </a:r>
            <a:r>
              <a:rPr lang="en-GB" sz="1300"/>
              <a:t> knows that having access to the largest set of data - not a narrow, exclusionary set - enables users to make the most informed decisions, and Dimensions  believes that users are in the best position to determine what’s important for themself and their organization.</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59" name="Google Shape;259;p47"/>
          <p:cNvPicPr preferRelativeResize="0"/>
          <p:nvPr/>
        </p:nvPicPr>
        <p:blipFill>
          <a:blip r:embed="rId3">
            <a:alphaModFix/>
          </a:blip>
          <a:stretch>
            <a:fillRect/>
          </a:stretch>
        </p:blipFill>
        <p:spPr>
          <a:xfrm>
            <a:off x="4512475" y="1658250"/>
            <a:ext cx="3932851" cy="2465350"/>
          </a:xfrm>
          <a:prstGeom prst="rect">
            <a:avLst/>
          </a:prstGeom>
          <a:noFill/>
          <a:ln>
            <a:noFill/>
          </a:ln>
        </p:spPr>
      </p:pic>
      <p:pic>
        <p:nvPicPr>
          <p:cNvPr id="260" name="Google Shape;260;p47"/>
          <p:cNvPicPr preferRelativeResize="0"/>
          <p:nvPr/>
        </p:nvPicPr>
        <p:blipFill>
          <a:blip r:embed="rId4">
            <a:alphaModFix/>
          </a:blip>
          <a:stretch>
            <a:fillRect/>
          </a:stretch>
        </p:blipFill>
        <p:spPr>
          <a:xfrm>
            <a:off x="3721298" y="3247100"/>
            <a:ext cx="1517600" cy="1459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8"/>
          <p:cNvSpPr txBox="1"/>
          <p:nvPr>
            <p:ph type="title"/>
          </p:nvPr>
        </p:nvSpPr>
        <p:spPr>
          <a:xfrm>
            <a:off x="457200" y="313800"/>
            <a:ext cx="8229600" cy="333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t>Content and links in Dimensions</a:t>
            </a:r>
            <a:endParaRPr/>
          </a:p>
        </p:txBody>
      </p:sp>
      <p:sp>
        <p:nvSpPr>
          <p:cNvPr id="266" name="Google Shape;266;p48"/>
          <p:cNvSpPr txBox="1"/>
          <p:nvPr/>
        </p:nvSpPr>
        <p:spPr>
          <a:xfrm>
            <a:off x="3488400" y="4821425"/>
            <a:ext cx="1825800" cy="21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Helvetica Neue"/>
                <a:ea typeface="Helvetica Neue"/>
                <a:cs typeface="Helvetica Neue"/>
                <a:sym typeface="Helvetica Neue"/>
              </a:rPr>
              <a:t>Status: August 2024</a:t>
            </a:r>
            <a:endParaRPr sz="1000">
              <a:solidFill>
                <a:srgbClr val="FFFFFF"/>
              </a:solidFill>
              <a:latin typeface="Helvetica Neue Light"/>
              <a:ea typeface="Helvetica Neue Light"/>
              <a:cs typeface="Helvetica Neue Light"/>
              <a:sym typeface="Helvetica Neue Light"/>
            </a:endParaRPr>
          </a:p>
        </p:txBody>
      </p:sp>
      <p:grpSp>
        <p:nvGrpSpPr>
          <p:cNvPr id="267" name="Google Shape;267;p48"/>
          <p:cNvGrpSpPr/>
          <p:nvPr/>
        </p:nvGrpSpPr>
        <p:grpSpPr>
          <a:xfrm>
            <a:off x="642101" y="1002334"/>
            <a:ext cx="8047785" cy="3429016"/>
            <a:chOff x="642101" y="1002334"/>
            <a:chExt cx="8047785" cy="3429016"/>
          </a:xfrm>
        </p:grpSpPr>
        <p:pic>
          <p:nvPicPr>
            <p:cNvPr id="268" name="Google Shape;268;p48"/>
            <p:cNvPicPr preferRelativeResize="0"/>
            <p:nvPr/>
          </p:nvPicPr>
          <p:blipFill>
            <a:blip r:embed="rId3">
              <a:alphaModFix/>
            </a:blip>
            <a:stretch>
              <a:fillRect/>
            </a:stretch>
          </p:blipFill>
          <p:spPr>
            <a:xfrm>
              <a:off x="2582411" y="1028721"/>
              <a:ext cx="1348005" cy="1188331"/>
            </a:xfrm>
            <a:prstGeom prst="rect">
              <a:avLst/>
            </a:prstGeom>
            <a:noFill/>
            <a:ln>
              <a:noFill/>
            </a:ln>
          </p:spPr>
        </p:pic>
        <p:pic>
          <p:nvPicPr>
            <p:cNvPr id="269" name="Google Shape;269;p48"/>
            <p:cNvPicPr preferRelativeResize="0"/>
            <p:nvPr/>
          </p:nvPicPr>
          <p:blipFill>
            <a:blip r:embed="rId3">
              <a:alphaModFix/>
            </a:blip>
            <a:stretch>
              <a:fillRect/>
            </a:stretch>
          </p:blipFill>
          <p:spPr>
            <a:xfrm>
              <a:off x="7341882" y="1971875"/>
              <a:ext cx="1348005" cy="1188331"/>
            </a:xfrm>
            <a:prstGeom prst="rect">
              <a:avLst/>
            </a:prstGeom>
            <a:noFill/>
            <a:ln>
              <a:noFill/>
            </a:ln>
          </p:spPr>
        </p:pic>
        <p:pic>
          <p:nvPicPr>
            <p:cNvPr id="270" name="Google Shape;270;p48"/>
            <p:cNvPicPr preferRelativeResize="0"/>
            <p:nvPr/>
          </p:nvPicPr>
          <p:blipFill rotWithShape="1">
            <a:blip r:embed="rId4">
              <a:alphaModFix/>
            </a:blip>
            <a:srcRect b="0" l="0" r="0" t="0"/>
            <a:stretch/>
          </p:blipFill>
          <p:spPr>
            <a:xfrm>
              <a:off x="7411825" y="1947389"/>
              <a:ext cx="1040700" cy="948099"/>
            </a:xfrm>
            <a:prstGeom prst="rect">
              <a:avLst/>
            </a:prstGeom>
            <a:noFill/>
            <a:ln>
              <a:noFill/>
            </a:ln>
          </p:spPr>
        </p:pic>
        <p:pic>
          <p:nvPicPr>
            <p:cNvPr id="271" name="Google Shape;271;p48"/>
            <p:cNvPicPr preferRelativeResize="0"/>
            <p:nvPr/>
          </p:nvPicPr>
          <p:blipFill rotWithShape="1">
            <a:blip r:embed="rId5">
              <a:alphaModFix/>
            </a:blip>
            <a:srcRect b="0" l="0" r="0" t="0"/>
            <a:stretch/>
          </p:blipFill>
          <p:spPr>
            <a:xfrm>
              <a:off x="642101" y="1947389"/>
              <a:ext cx="1040700" cy="948099"/>
            </a:xfrm>
            <a:prstGeom prst="rect">
              <a:avLst/>
            </a:prstGeom>
            <a:noFill/>
            <a:ln>
              <a:noFill/>
            </a:ln>
          </p:spPr>
        </p:pic>
        <p:pic>
          <p:nvPicPr>
            <p:cNvPr id="272" name="Google Shape;272;p48"/>
            <p:cNvPicPr preferRelativeResize="0"/>
            <p:nvPr/>
          </p:nvPicPr>
          <p:blipFill rotWithShape="1">
            <a:blip r:embed="rId6">
              <a:alphaModFix/>
            </a:blip>
            <a:srcRect b="0" l="0" r="0" t="0"/>
            <a:stretch/>
          </p:blipFill>
          <p:spPr>
            <a:xfrm>
              <a:off x="2653875" y="1002334"/>
              <a:ext cx="1040700" cy="948099"/>
            </a:xfrm>
            <a:prstGeom prst="rect">
              <a:avLst/>
            </a:prstGeom>
            <a:noFill/>
            <a:ln>
              <a:noFill/>
            </a:ln>
          </p:spPr>
        </p:pic>
        <p:pic>
          <p:nvPicPr>
            <p:cNvPr id="273" name="Google Shape;273;p48"/>
            <p:cNvPicPr preferRelativeResize="0"/>
            <p:nvPr/>
          </p:nvPicPr>
          <p:blipFill rotWithShape="1">
            <a:blip r:embed="rId7">
              <a:alphaModFix/>
            </a:blip>
            <a:srcRect b="0" l="0" r="0" t="0"/>
            <a:stretch/>
          </p:blipFill>
          <p:spPr>
            <a:xfrm>
              <a:off x="1790515" y="3483251"/>
              <a:ext cx="1040700" cy="948099"/>
            </a:xfrm>
            <a:prstGeom prst="rect">
              <a:avLst/>
            </a:prstGeom>
            <a:noFill/>
            <a:ln>
              <a:noFill/>
            </a:ln>
          </p:spPr>
        </p:pic>
        <p:pic>
          <p:nvPicPr>
            <p:cNvPr id="274" name="Google Shape;274;p48"/>
            <p:cNvPicPr preferRelativeResize="0"/>
            <p:nvPr/>
          </p:nvPicPr>
          <p:blipFill rotWithShape="1">
            <a:blip r:embed="rId8">
              <a:alphaModFix/>
            </a:blip>
            <a:srcRect b="0" l="0" r="0" t="0"/>
            <a:stretch/>
          </p:blipFill>
          <p:spPr>
            <a:xfrm>
              <a:off x="5763220" y="1003157"/>
              <a:ext cx="1040700" cy="948099"/>
            </a:xfrm>
            <a:prstGeom prst="rect">
              <a:avLst/>
            </a:prstGeom>
            <a:noFill/>
            <a:ln>
              <a:noFill/>
            </a:ln>
          </p:spPr>
        </p:pic>
        <p:sp>
          <p:nvSpPr>
            <p:cNvPr id="275" name="Google Shape;275;p48"/>
            <p:cNvSpPr/>
            <p:nvPr/>
          </p:nvSpPr>
          <p:spPr>
            <a:xfrm flipH="1" rot="-3306318">
              <a:off x="4343577" y="2544229"/>
              <a:ext cx="1808695" cy="78991"/>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48"/>
            <p:cNvPicPr preferRelativeResize="0"/>
            <p:nvPr/>
          </p:nvPicPr>
          <p:blipFill rotWithShape="1">
            <a:blip r:embed="rId9">
              <a:alphaModFix/>
            </a:blip>
            <a:srcRect b="0" l="0" r="0" t="0"/>
            <a:stretch/>
          </p:blipFill>
          <p:spPr>
            <a:xfrm>
              <a:off x="6464747" y="3452098"/>
              <a:ext cx="1040700" cy="948099"/>
            </a:xfrm>
            <a:prstGeom prst="rect">
              <a:avLst/>
            </a:prstGeom>
            <a:noFill/>
            <a:ln>
              <a:noFill/>
            </a:ln>
          </p:spPr>
        </p:pic>
        <p:pic>
          <p:nvPicPr>
            <p:cNvPr id="277" name="Google Shape;277;p48"/>
            <p:cNvPicPr preferRelativeResize="0"/>
            <p:nvPr/>
          </p:nvPicPr>
          <p:blipFill rotWithShape="1">
            <a:blip r:embed="rId10">
              <a:alphaModFix/>
            </a:blip>
            <a:srcRect b="0" l="0" r="0" t="0"/>
            <a:stretch/>
          </p:blipFill>
          <p:spPr>
            <a:xfrm>
              <a:off x="4214107" y="3483251"/>
              <a:ext cx="1040700" cy="948099"/>
            </a:xfrm>
            <a:prstGeom prst="rect">
              <a:avLst/>
            </a:prstGeom>
            <a:noFill/>
            <a:ln>
              <a:noFill/>
            </a:ln>
          </p:spPr>
        </p:pic>
        <p:sp>
          <p:nvSpPr>
            <p:cNvPr id="278" name="Google Shape;278;p48"/>
            <p:cNvSpPr txBox="1"/>
            <p:nvPr/>
          </p:nvSpPr>
          <p:spPr>
            <a:xfrm>
              <a:off x="2755568" y="1972827"/>
              <a:ext cx="1024200" cy="2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FFFFFF"/>
                  </a:solidFill>
                  <a:latin typeface="Helvetica Neue"/>
                  <a:ea typeface="Helvetica Neue"/>
                  <a:cs typeface="Helvetica Neue"/>
                  <a:sym typeface="Helvetica Neue"/>
                </a:rPr>
                <a:t>2bn </a:t>
              </a:r>
              <a:r>
                <a:rPr lang="en-GB" sz="900">
                  <a:solidFill>
                    <a:srgbClr val="FFFFFF"/>
                  </a:solidFill>
                  <a:latin typeface="Helvetica Neue"/>
                  <a:ea typeface="Helvetica Neue"/>
                  <a:cs typeface="Helvetica Neue"/>
                  <a:sym typeface="Helvetica Neue"/>
                </a:rPr>
                <a:t>links</a:t>
              </a:r>
              <a:r>
                <a:rPr lang="en-GB" sz="900">
                  <a:solidFill>
                    <a:srgbClr val="FFFFFF"/>
                  </a:solidFill>
                  <a:latin typeface="Helvetica Neue Light"/>
                  <a:ea typeface="Helvetica Neue Light"/>
                  <a:cs typeface="Helvetica Neue Light"/>
                  <a:sym typeface="Helvetica Neue Light"/>
                </a:rPr>
                <a:t> </a:t>
              </a:r>
              <a:endParaRPr sz="900">
                <a:solidFill>
                  <a:srgbClr val="FFFFFF"/>
                </a:solidFill>
                <a:latin typeface="Helvetica Neue Light"/>
                <a:ea typeface="Helvetica Neue Light"/>
                <a:cs typeface="Helvetica Neue Light"/>
                <a:sym typeface="Helvetica Neue Light"/>
              </a:endParaRPr>
            </a:p>
          </p:txBody>
        </p:sp>
        <p:sp>
          <p:nvSpPr>
            <p:cNvPr id="279" name="Google Shape;279;p48"/>
            <p:cNvSpPr txBox="1"/>
            <p:nvPr/>
          </p:nvSpPr>
          <p:spPr>
            <a:xfrm>
              <a:off x="4490262" y="1154224"/>
              <a:ext cx="772800" cy="2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2.8m </a:t>
              </a:r>
              <a:r>
                <a:rPr lang="en-GB" sz="900">
                  <a:solidFill>
                    <a:srgbClr val="D9D9D9"/>
                  </a:solidFill>
                  <a:latin typeface="Helvetica Neue"/>
                  <a:ea typeface="Helvetica Neue"/>
                  <a:cs typeface="Helvetica Neue"/>
                  <a:sym typeface="Helvetica Neue"/>
                </a:rPr>
                <a:t>links</a:t>
              </a:r>
              <a:r>
                <a:rPr lang="en-GB" sz="900">
                  <a:solidFill>
                    <a:srgbClr val="D9D9D9"/>
                  </a:solidFill>
                  <a:latin typeface="Helvetica Neue Light"/>
                  <a:ea typeface="Helvetica Neue Light"/>
                  <a:cs typeface="Helvetica Neue Light"/>
                  <a:sym typeface="Helvetica Neue Light"/>
                </a:rPr>
                <a:t> </a:t>
              </a:r>
              <a:endParaRPr sz="900">
                <a:solidFill>
                  <a:srgbClr val="D9D9D9"/>
                </a:solidFill>
                <a:latin typeface="Helvetica Neue Light"/>
                <a:ea typeface="Helvetica Neue Light"/>
                <a:cs typeface="Helvetica Neue Light"/>
                <a:sym typeface="Helvetica Neue Light"/>
              </a:endParaRPr>
            </a:p>
          </p:txBody>
        </p:sp>
        <p:sp>
          <p:nvSpPr>
            <p:cNvPr id="280" name="Google Shape;280;p48"/>
            <p:cNvSpPr txBox="1"/>
            <p:nvPr/>
          </p:nvSpPr>
          <p:spPr>
            <a:xfrm>
              <a:off x="4340836" y="1381320"/>
              <a:ext cx="1081200" cy="2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607k </a:t>
              </a:r>
              <a:r>
                <a:rPr lang="en-GB" sz="900">
                  <a:solidFill>
                    <a:srgbClr val="D9D9D9"/>
                  </a:solidFill>
                  <a:latin typeface="Helvetica Neue"/>
                  <a:ea typeface="Helvetica Neue"/>
                  <a:cs typeface="Helvetica Neue"/>
                  <a:sym typeface="Helvetica Neue"/>
                </a:rPr>
                <a:t>links</a:t>
              </a:r>
              <a:r>
                <a:rPr lang="en-GB" sz="900">
                  <a:solidFill>
                    <a:srgbClr val="D9D9D9"/>
                  </a:solidFill>
                  <a:latin typeface="Helvetica Neue Light"/>
                  <a:ea typeface="Helvetica Neue Light"/>
                  <a:cs typeface="Helvetica Neue Light"/>
                  <a:sym typeface="Helvetica Neue Light"/>
                </a:rPr>
                <a:t> </a:t>
              </a:r>
              <a:endParaRPr sz="900">
                <a:solidFill>
                  <a:srgbClr val="D9D9D9"/>
                </a:solidFill>
                <a:latin typeface="Helvetica Neue Light"/>
                <a:ea typeface="Helvetica Neue Light"/>
                <a:cs typeface="Helvetica Neue Light"/>
                <a:sym typeface="Helvetica Neue Light"/>
              </a:endParaRPr>
            </a:p>
          </p:txBody>
        </p:sp>
        <p:sp>
          <p:nvSpPr>
            <p:cNvPr id="281" name="Google Shape;281;p48"/>
            <p:cNvSpPr txBox="1"/>
            <p:nvPr/>
          </p:nvSpPr>
          <p:spPr>
            <a:xfrm>
              <a:off x="7575056" y="2128490"/>
              <a:ext cx="738600" cy="5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FFFFF"/>
                  </a:solidFill>
                  <a:latin typeface="Helvetica Neue"/>
                  <a:ea typeface="Helvetica Neue"/>
                  <a:cs typeface="Helvetica Neue"/>
                  <a:sym typeface="Helvetica Neue"/>
                </a:rPr>
                <a:t>165m</a:t>
              </a:r>
              <a:endParaRPr b="1" sz="12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rgbClr val="FFFFFF"/>
                  </a:solidFill>
                  <a:latin typeface="Helvetica Neue"/>
                  <a:ea typeface="Helvetica Neue"/>
                  <a:cs typeface="Helvetica Neue"/>
                  <a:sym typeface="Helvetica Neue"/>
                </a:rPr>
                <a:t>Patents</a:t>
              </a:r>
              <a:endParaRPr b="1" sz="1000">
                <a:solidFill>
                  <a:srgbClr val="FFFFFF"/>
                </a:solidFill>
                <a:latin typeface="Helvetica Neue"/>
                <a:ea typeface="Helvetica Neue"/>
                <a:cs typeface="Helvetica Neue"/>
                <a:sym typeface="Helvetica Neue"/>
              </a:endParaRPr>
            </a:p>
          </p:txBody>
        </p:sp>
        <p:sp>
          <p:nvSpPr>
            <p:cNvPr id="282" name="Google Shape;282;p48"/>
            <p:cNvSpPr txBox="1"/>
            <p:nvPr/>
          </p:nvSpPr>
          <p:spPr>
            <a:xfrm>
              <a:off x="7512007" y="2904248"/>
              <a:ext cx="1024200" cy="22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FFFFFF"/>
                  </a:solidFill>
                  <a:latin typeface="Helvetica Neue"/>
                  <a:ea typeface="Helvetica Neue"/>
                  <a:cs typeface="Helvetica Neue"/>
                  <a:sym typeface="Helvetica Neue"/>
                </a:rPr>
                <a:t>510m </a:t>
              </a:r>
              <a:r>
                <a:rPr lang="en-GB" sz="900">
                  <a:solidFill>
                    <a:srgbClr val="FFFFFF"/>
                  </a:solidFill>
                  <a:latin typeface="Helvetica Neue"/>
                  <a:ea typeface="Helvetica Neue"/>
                  <a:cs typeface="Helvetica Neue"/>
                  <a:sym typeface="Helvetica Neue"/>
                </a:rPr>
                <a:t>links</a:t>
              </a:r>
              <a:r>
                <a:rPr lang="en-GB" sz="900">
                  <a:solidFill>
                    <a:srgbClr val="FFFFFF"/>
                  </a:solidFill>
                  <a:latin typeface="Helvetica Neue Light"/>
                  <a:ea typeface="Helvetica Neue Light"/>
                  <a:cs typeface="Helvetica Neue Light"/>
                  <a:sym typeface="Helvetica Neue Light"/>
                </a:rPr>
                <a:t> </a:t>
              </a:r>
              <a:endParaRPr sz="900">
                <a:solidFill>
                  <a:srgbClr val="FFFFFF"/>
                </a:solidFill>
                <a:latin typeface="Helvetica Neue Light"/>
                <a:ea typeface="Helvetica Neue Light"/>
                <a:cs typeface="Helvetica Neue Light"/>
                <a:sym typeface="Helvetica Neue Light"/>
              </a:endParaRPr>
            </a:p>
          </p:txBody>
        </p:sp>
        <p:sp>
          <p:nvSpPr>
            <p:cNvPr id="283" name="Google Shape;283;p48"/>
            <p:cNvSpPr txBox="1"/>
            <p:nvPr/>
          </p:nvSpPr>
          <p:spPr>
            <a:xfrm rot="-1016398">
              <a:off x="5620287" y="3130371"/>
              <a:ext cx="1894501" cy="281462"/>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290k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a:ea typeface="Helvetica Neue"/>
                <a:cs typeface="Helvetica Neue"/>
                <a:sym typeface="Helvetica Neue"/>
              </a:endParaRPr>
            </a:p>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384k</a:t>
              </a:r>
              <a:r>
                <a:rPr lang="en-GB" sz="900">
                  <a:solidFill>
                    <a:srgbClr val="D9D9D9"/>
                  </a:solidFill>
                  <a:latin typeface="Helvetica Neue Light"/>
                  <a:ea typeface="Helvetica Neue Light"/>
                  <a:cs typeface="Helvetica Neue Light"/>
                  <a:sym typeface="Helvetica Neue Light"/>
                </a:rPr>
                <a:t> </a:t>
              </a:r>
              <a:r>
                <a:rPr lang="en-GB" sz="900">
                  <a:solidFill>
                    <a:srgbClr val="D9D9D9"/>
                  </a:solidFill>
                  <a:latin typeface="Helvetica Neue"/>
                  <a:ea typeface="Helvetica Neue"/>
                  <a:cs typeface="Helvetica Neue"/>
                  <a:sym typeface="Helvetica Neue"/>
                </a:rPr>
                <a:t>to funders</a:t>
              </a:r>
              <a:r>
                <a:rPr lang="en-GB" sz="900">
                  <a:solidFill>
                    <a:srgbClr val="D9D9D9"/>
                  </a:solidFill>
                  <a:latin typeface="Helvetica Neue Light"/>
                  <a:ea typeface="Helvetica Neue Light"/>
                  <a:cs typeface="Helvetica Neue Light"/>
                  <a:sym typeface="Helvetica Neue Light"/>
                </a:rPr>
                <a:t> </a:t>
              </a:r>
              <a:endParaRPr sz="900">
                <a:solidFill>
                  <a:srgbClr val="D9D9D9"/>
                </a:solidFill>
                <a:latin typeface="Helvetica Neue Light"/>
                <a:ea typeface="Helvetica Neue Light"/>
                <a:cs typeface="Helvetica Neue Light"/>
                <a:sym typeface="Helvetica Neue Light"/>
              </a:endParaRPr>
            </a:p>
          </p:txBody>
        </p:sp>
        <p:sp>
          <p:nvSpPr>
            <p:cNvPr id="284" name="Google Shape;284;p48"/>
            <p:cNvSpPr txBox="1"/>
            <p:nvPr/>
          </p:nvSpPr>
          <p:spPr>
            <a:xfrm rot="3268145">
              <a:off x="3081897" y="2744509"/>
              <a:ext cx="1181123" cy="360705"/>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25m </a:t>
              </a:r>
              <a:r>
                <a:rPr lang="en-GB" sz="900">
                  <a:solidFill>
                    <a:srgbClr val="D9D9D9"/>
                  </a:solidFill>
                  <a:latin typeface="Helvetica Neue"/>
                  <a:ea typeface="Helvetica Neue"/>
                  <a:cs typeface="Helvetica Neue"/>
                  <a:sym typeface="Helvetica Neue"/>
                </a:rPr>
                <a:t>links</a:t>
              </a:r>
              <a:br>
                <a:rPr lang="en-GB" sz="900">
                  <a:solidFill>
                    <a:srgbClr val="D9D9D9"/>
                  </a:solidFill>
                  <a:latin typeface="Helvetica Neue"/>
                  <a:ea typeface="Helvetica Neue"/>
                  <a:cs typeface="Helvetica Neue"/>
                  <a:sym typeface="Helvetica Neue"/>
                </a:rPr>
              </a:br>
              <a:r>
                <a:rPr b="1" lang="en-GB" sz="900">
                  <a:solidFill>
                    <a:srgbClr val="D9D9D9"/>
                  </a:solidFill>
                  <a:latin typeface="Helvetica Neue"/>
                  <a:ea typeface="Helvetica Neue"/>
                  <a:cs typeface="Helvetica Neue"/>
                  <a:sym typeface="Helvetica Neue"/>
                </a:rPr>
                <a:t>39m</a:t>
              </a:r>
              <a:r>
                <a:rPr lang="en-GB" sz="900">
                  <a:solidFill>
                    <a:srgbClr val="D9D9D9"/>
                  </a:solidFill>
                  <a:latin typeface="Helvetica Neue"/>
                  <a:ea typeface="Helvetica Neue"/>
                  <a:cs typeface="Helvetica Neue"/>
                  <a:sym typeface="Helvetica Neue"/>
                </a:rPr>
                <a:t> to funders</a:t>
              </a:r>
              <a:endParaRPr sz="900">
                <a:solidFill>
                  <a:srgbClr val="D9D9D9"/>
                </a:solidFill>
                <a:latin typeface="Helvetica Neue Light"/>
                <a:ea typeface="Helvetica Neue Light"/>
                <a:cs typeface="Helvetica Neue Light"/>
                <a:sym typeface="Helvetica Neue Light"/>
              </a:endParaRPr>
            </a:p>
          </p:txBody>
        </p:sp>
        <p:sp>
          <p:nvSpPr>
            <p:cNvPr id="285" name="Google Shape;285;p48"/>
            <p:cNvSpPr txBox="1"/>
            <p:nvPr/>
          </p:nvSpPr>
          <p:spPr>
            <a:xfrm rot="1672792">
              <a:off x="3932573" y="2525717"/>
              <a:ext cx="1181089" cy="22720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3.8m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Light"/>
                <a:ea typeface="Helvetica Neue Light"/>
                <a:cs typeface="Helvetica Neue Light"/>
                <a:sym typeface="Helvetica Neue Light"/>
              </a:endParaRPr>
            </a:p>
          </p:txBody>
        </p:sp>
        <p:sp>
          <p:nvSpPr>
            <p:cNvPr id="286" name="Google Shape;286;p48"/>
            <p:cNvSpPr txBox="1"/>
            <p:nvPr/>
          </p:nvSpPr>
          <p:spPr>
            <a:xfrm rot="-3702184">
              <a:off x="2034716" y="2734751"/>
              <a:ext cx="914478" cy="22750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3.1m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Light"/>
                <a:ea typeface="Helvetica Neue Light"/>
                <a:cs typeface="Helvetica Neue Light"/>
                <a:sym typeface="Helvetica Neue Light"/>
              </a:endParaRPr>
            </a:p>
          </p:txBody>
        </p:sp>
        <p:sp>
          <p:nvSpPr>
            <p:cNvPr id="287" name="Google Shape;287;p48"/>
            <p:cNvSpPr txBox="1"/>
            <p:nvPr/>
          </p:nvSpPr>
          <p:spPr>
            <a:xfrm rot="-1875">
              <a:off x="2984925" y="3852504"/>
              <a:ext cx="1099800" cy="3111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1.3m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a:ea typeface="Helvetica Neue"/>
                <a:cs typeface="Helvetica Neue"/>
                <a:sym typeface="Helvetica Neue"/>
              </a:endParaRPr>
            </a:p>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2.1m</a:t>
              </a:r>
              <a:r>
                <a:rPr lang="en-GB" sz="900">
                  <a:solidFill>
                    <a:srgbClr val="D9D9D9"/>
                  </a:solidFill>
                  <a:latin typeface="Helvetica Neue"/>
                  <a:ea typeface="Helvetica Neue"/>
                  <a:cs typeface="Helvetica Neue"/>
                  <a:sym typeface="Helvetica Neue"/>
                </a:rPr>
                <a:t> to funders</a:t>
              </a:r>
              <a:endParaRPr sz="900">
                <a:solidFill>
                  <a:srgbClr val="D9D9D9"/>
                </a:solidFill>
                <a:latin typeface="Helvetica Neue"/>
                <a:ea typeface="Helvetica Neue"/>
                <a:cs typeface="Helvetica Neue"/>
                <a:sym typeface="Helvetica Neue"/>
              </a:endParaRPr>
            </a:p>
            <a:p>
              <a:pPr indent="0" lvl="0" marL="0" rtl="0" algn="ctr">
                <a:lnSpc>
                  <a:spcPct val="130000"/>
                </a:lnSpc>
                <a:spcBef>
                  <a:spcPts val="0"/>
                </a:spcBef>
                <a:spcAft>
                  <a:spcPts val="0"/>
                </a:spcAft>
                <a:buNone/>
              </a:pPr>
              <a:r>
                <a:t/>
              </a:r>
              <a:endParaRPr sz="900">
                <a:solidFill>
                  <a:srgbClr val="D9D9D9"/>
                </a:solidFill>
                <a:latin typeface="Helvetica Neue"/>
                <a:ea typeface="Helvetica Neue"/>
                <a:cs typeface="Helvetica Neue"/>
                <a:sym typeface="Helvetica Neue"/>
              </a:endParaRPr>
            </a:p>
          </p:txBody>
        </p:sp>
        <p:sp>
          <p:nvSpPr>
            <p:cNvPr id="288" name="Google Shape;288;p48"/>
            <p:cNvSpPr txBox="1"/>
            <p:nvPr/>
          </p:nvSpPr>
          <p:spPr>
            <a:xfrm>
              <a:off x="4364075" y="3588186"/>
              <a:ext cx="738600" cy="669900"/>
            </a:xfrm>
            <a:prstGeom prst="rect">
              <a:avLst/>
            </a:prstGeom>
            <a:noFill/>
            <a:ln>
              <a:noFill/>
            </a:ln>
            <a:effectLst>
              <a:outerShdw blurRad="142875" rotWithShape="0" algn="bl" dir="3540000" dist="9525">
                <a:srgbClr val="000000">
                  <a:alpha val="25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chemeClr val="lt1"/>
                  </a:solidFill>
                  <a:latin typeface="Helvetica Neue"/>
                  <a:ea typeface="Helvetica Neue"/>
                  <a:cs typeface="Helvetica Neue"/>
                  <a:sym typeface="Helvetica Neue"/>
                </a:rPr>
                <a:t>7.3m</a:t>
              </a:r>
              <a:endParaRPr b="1" sz="12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Grants</a:t>
              </a:r>
              <a:endParaRPr b="1" sz="10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lang="en-GB" sz="900">
                  <a:solidFill>
                    <a:schemeClr val="lt1"/>
                  </a:solidFill>
                  <a:latin typeface="Helvetica Neue"/>
                  <a:ea typeface="Helvetica Neue"/>
                  <a:cs typeface="Helvetica Neue"/>
                  <a:sym typeface="Helvetica Neue"/>
                </a:rPr>
                <a:t>$2.5 trillion </a:t>
              </a:r>
              <a:br>
                <a:rPr lang="en-GB" sz="900">
                  <a:solidFill>
                    <a:schemeClr val="lt1"/>
                  </a:solidFill>
                  <a:latin typeface="Helvetica Neue"/>
                  <a:ea typeface="Helvetica Neue"/>
                  <a:cs typeface="Helvetica Neue"/>
                  <a:sym typeface="Helvetica Neue"/>
                </a:rPr>
              </a:br>
              <a:r>
                <a:rPr lang="en-GB" sz="900">
                  <a:solidFill>
                    <a:schemeClr val="lt1"/>
                  </a:solidFill>
                  <a:latin typeface="Helvetica Neue"/>
                  <a:ea typeface="Helvetica Neue"/>
                  <a:cs typeface="Helvetica Neue"/>
                  <a:sym typeface="Helvetica Neue"/>
                </a:rPr>
                <a:t>in funding</a:t>
              </a:r>
              <a:endParaRPr sz="900">
                <a:solidFill>
                  <a:schemeClr val="lt1"/>
                </a:solidFill>
                <a:latin typeface="Helvetica Neue"/>
                <a:ea typeface="Helvetica Neue"/>
                <a:cs typeface="Helvetica Neue"/>
                <a:sym typeface="Helvetica Neue"/>
              </a:endParaRPr>
            </a:p>
          </p:txBody>
        </p:sp>
        <p:sp>
          <p:nvSpPr>
            <p:cNvPr id="289" name="Google Shape;289;p48"/>
            <p:cNvSpPr txBox="1"/>
            <p:nvPr/>
          </p:nvSpPr>
          <p:spPr>
            <a:xfrm>
              <a:off x="6570280" y="3483246"/>
              <a:ext cx="810600" cy="8031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chemeClr val="lt1"/>
                  </a:solidFill>
                  <a:latin typeface="Helvetica Neue"/>
                  <a:ea typeface="Helvetica Neue"/>
                  <a:cs typeface="Helvetica Neue"/>
                  <a:sym typeface="Helvetica Neue"/>
                </a:rPr>
                <a:t>2.1m</a:t>
              </a:r>
              <a:endParaRPr b="1" sz="12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Policy documents</a:t>
              </a:r>
              <a:endParaRPr sz="800">
                <a:solidFill>
                  <a:schemeClr val="lt1"/>
                </a:solidFill>
                <a:latin typeface="Helvetica Neue Light"/>
                <a:ea typeface="Helvetica Neue Light"/>
                <a:cs typeface="Helvetica Neue Light"/>
                <a:sym typeface="Helvetica Neue Light"/>
              </a:endParaRPr>
            </a:p>
          </p:txBody>
        </p:sp>
        <p:sp>
          <p:nvSpPr>
            <p:cNvPr id="290" name="Google Shape;290;p48"/>
            <p:cNvSpPr txBox="1"/>
            <p:nvPr/>
          </p:nvSpPr>
          <p:spPr>
            <a:xfrm>
              <a:off x="5912067" y="1165114"/>
              <a:ext cx="738600" cy="6123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rgbClr val="FFFFFF"/>
                  </a:solidFill>
                  <a:latin typeface="Helvetica Neue"/>
                  <a:ea typeface="Helvetica Neue"/>
                  <a:cs typeface="Helvetica Neue"/>
                  <a:sym typeface="Helvetica Neue"/>
                </a:rPr>
                <a:t>899k</a:t>
              </a:r>
              <a:endParaRPr b="1" sz="12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rgbClr val="FFFFFF"/>
                  </a:solidFill>
                  <a:latin typeface="Helvetica Neue"/>
                  <a:ea typeface="Helvetica Neue"/>
                  <a:cs typeface="Helvetica Neue"/>
                  <a:sym typeface="Helvetica Neue"/>
                </a:rPr>
                <a:t>Clinical</a:t>
              </a:r>
              <a:br>
                <a:rPr b="1" lang="en-GB" sz="1000">
                  <a:solidFill>
                    <a:srgbClr val="FFFFFF"/>
                  </a:solidFill>
                  <a:latin typeface="Helvetica Neue"/>
                  <a:ea typeface="Helvetica Neue"/>
                  <a:cs typeface="Helvetica Neue"/>
                  <a:sym typeface="Helvetica Neue"/>
                </a:rPr>
              </a:br>
              <a:r>
                <a:rPr b="1" lang="en-GB" sz="1000">
                  <a:solidFill>
                    <a:srgbClr val="FFFFFF"/>
                  </a:solidFill>
                  <a:latin typeface="Helvetica Neue"/>
                  <a:ea typeface="Helvetica Neue"/>
                  <a:cs typeface="Helvetica Neue"/>
                  <a:sym typeface="Helvetica Neue"/>
                </a:rPr>
                <a:t>trials</a:t>
              </a:r>
              <a:endParaRPr b="1" sz="1000">
                <a:solidFill>
                  <a:srgbClr val="FFFFFF"/>
                </a:solidFill>
                <a:latin typeface="Helvetica Neue"/>
                <a:ea typeface="Helvetica Neue"/>
                <a:cs typeface="Helvetica Neue"/>
                <a:sym typeface="Helvetica Neue"/>
              </a:endParaRPr>
            </a:p>
          </p:txBody>
        </p:sp>
        <p:sp>
          <p:nvSpPr>
            <p:cNvPr id="291" name="Google Shape;291;p48"/>
            <p:cNvSpPr txBox="1"/>
            <p:nvPr/>
          </p:nvSpPr>
          <p:spPr>
            <a:xfrm rot="-3300622">
              <a:off x="4678196" y="2370302"/>
              <a:ext cx="1181316" cy="417046"/>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40k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a:ea typeface="Helvetica Neue"/>
                <a:cs typeface="Helvetica Neue"/>
                <a:sym typeface="Helvetica Neue"/>
              </a:endParaRPr>
            </a:p>
            <a:p>
              <a:pPr indent="0" lvl="0" marL="0" rtl="0" algn="ctr">
                <a:lnSpc>
                  <a:spcPct val="130000"/>
                </a:lnSpc>
                <a:spcBef>
                  <a:spcPts val="0"/>
                </a:spcBef>
                <a:spcAft>
                  <a:spcPts val="0"/>
                </a:spcAft>
                <a:buNone/>
              </a:pPr>
              <a:r>
                <a:rPr b="1" lang="en-GB" sz="900">
                  <a:solidFill>
                    <a:srgbClr val="D9D9D9"/>
                  </a:solidFill>
                  <a:latin typeface="Helvetica Neue"/>
                  <a:ea typeface="Helvetica Neue"/>
                  <a:cs typeface="Helvetica Neue"/>
                  <a:sym typeface="Helvetica Neue"/>
                </a:rPr>
                <a:t>641k </a:t>
              </a:r>
              <a:r>
                <a:rPr lang="en-GB" sz="900">
                  <a:solidFill>
                    <a:srgbClr val="D9D9D9"/>
                  </a:solidFill>
                  <a:latin typeface="Helvetica Neue"/>
                  <a:ea typeface="Helvetica Neue"/>
                  <a:cs typeface="Helvetica Neue"/>
                  <a:sym typeface="Helvetica Neue"/>
                </a:rPr>
                <a:t>to funders</a:t>
              </a:r>
              <a:endParaRPr sz="900">
                <a:solidFill>
                  <a:srgbClr val="D9D9D9"/>
                </a:solidFill>
                <a:latin typeface="Helvetica Neue"/>
                <a:ea typeface="Helvetica Neue"/>
                <a:cs typeface="Helvetica Neue"/>
                <a:sym typeface="Helvetica Neue"/>
              </a:endParaRPr>
            </a:p>
          </p:txBody>
        </p:sp>
        <p:sp>
          <p:nvSpPr>
            <p:cNvPr id="292" name="Google Shape;292;p48"/>
            <p:cNvSpPr txBox="1"/>
            <p:nvPr/>
          </p:nvSpPr>
          <p:spPr>
            <a:xfrm>
              <a:off x="792350" y="2086738"/>
              <a:ext cx="738600" cy="6699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chemeClr val="lt1"/>
                  </a:solidFill>
                  <a:latin typeface="Helvetica Neue"/>
                  <a:ea typeface="Helvetica Neue"/>
                  <a:cs typeface="Helvetica Neue"/>
                  <a:sym typeface="Helvetica Neue"/>
                </a:rPr>
                <a:t>281m</a:t>
              </a:r>
              <a:endParaRPr b="1" sz="12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Altmetric</a:t>
              </a:r>
              <a:br>
                <a:rPr b="1" lang="en-GB" sz="1000">
                  <a:solidFill>
                    <a:schemeClr val="lt1"/>
                  </a:solidFill>
                  <a:latin typeface="Helvetica Neue"/>
                  <a:ea typeface="Helvetica Neue"/>
                  <a:cs typeface="Helvetica Neue"/>
                  <a:sym typeface="Helvetica Neue"/>
                </a:rPr>
              </a:br>
              <a:r>
                <a:rPr b="1" lang="en-GB" sz="1000">
                  <a:solidFill>
                    <a:schemeClr val="lt1"/>
                  </a:solidFill>
                  <a:latin typeface="Helvetica Neue"/>
                  <a:ea typeface="Helvetica Neue"/>
                  <a:cs typeface="Helvetica Neue"/>
                  <a:sym typeface="Helvetica Neue"/>
                </a:rPr>
                <a:t>data </a:t>
              </a:r>
              <a:endParaRPr b="1" sz="10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points</a:t>
              </a:r>
              <a:endParaRPr b="1" sz="1000">
                <a:solidFill>
                  <a:schemeClr val="lt1"/>
                </a:solidFill>
                <a:latin typeface="Helvetica Neue"/>
                <a:ea typeface="Helvetica Neue"/>
                <a:cs typeface="Helvetica Neue"/>
                <a:sym typeface="Helvetica Neue"/>
              </a:endParaRPr>
            </a:p>
          </p:txBody>
        </p:sp>
        <p:sp>
          <p:nvSpPr>
            <p:cNvPr id="293" name="Google Shape;293;p48"/>
            <p:cNvSpPr txBox="1"/>
            <p:nvPr/>
          </p:nvSpPr>
          <p:spPr>
            <a:xfrm>
              <a:off x="2782261" y="1085561"/>
              <a:ext cx="810600" cy="8031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chemeClr val="lt1"/>
                  </a:solidFill>
                  <a:latin typeface="Helvetica Neue"/>
                  <a:ea typeface="Helvetica Neue"/>
                  <a:cs typeface="Helvetica Neue"/>
                  <a:sym typeface="Helvetica Neue"/>
                </a:rPr>
                <a:t>148m</a:t>
              </a:r>
              <a:endParaRPr b="1" sz="12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Publications</a:t>
              </a:r>
              <a:br>
                <a:rPr b="1" lang="en-GB" sz="1200">
                  <a:solidFill>
                    <a:schemeClr val="lt1"/>
                  </a:solidFill>
                  <a:latin typeface="Helvetica Neue"/>
                  <a:ea typeface="Helvetica Neue"/>
                  <a:cs typeface="Helvetica Neue"/>
                  <a:sym typeface="Helvetica Neue"/>
                </a:rPr>
              </a:br>
              <a:r>
                <a:rPr lang="en-GB" sz="900">
                  <a:solidFill>
                    <a:schemeClr val="lt1"/>
                  </a:solidFill>
                  <a:latin typeface="Helvetica Neue"/>
                  <a:ea typeface="Helvetica Neue"/>
                  <a:cs typeface="Helvetica Neue"/>
                  <a:sym typeface="Helvetica Neue"/>
                </a:rPr>
                <a:t>108m full text index</a:t>
              </a:r>
              <a:endParaRPr sz="900">
                <a:solidFill>
                  <a:schemeClr val="lt1"/>
                </a:solidFill>
                <a:latin typeface="Helvetica Neue"/>
                <a:ea typeface="Helvetica Neue"/>
                <a:cs typeface="Helvetica Neue"/>
                <a:sym typeface="Helvetica Neue"/>
              </a:endParaRPr>
            </a:p>
          </p:txBody>
        </p:sp>
        <p:sp>
          <p:nvSpPr>
            <p:cNvPr id="294" name="Google Shape;294;p48"/>
            <p:cNvSpPr txBox="1"/>
            <p:nvPr/>
          </p:nvSpPr>
          <p:spPr>
            <a:xfrm>
              <a:off x="1989178" y="3717728"/>
              <a:ext cx="649500" cy="497400"/>
            </a:xfrm>
            <a:prstGeom prst="rect">
              <a:avLst/>
            </a:prstGeom>
            <a:noFill/>
            <a:ln>
              <a:noFill/>
            </a:ln>
            <a:effectLst>
              <a:outerShdw blurRad="71438" rotWithShape="0" algn="bl" dir="3540000" dist="19050">
                <a:srgbClr val="000000">
                  <a:alpha val="12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1200">
                  <a:solidFill>
                    <a:schemeClr val="lt1"/>
                  </a:solidFill>
                  <a:latin typeface="Helvetica Neue"/>
                  <a:ea typeface="Helvetica Neue"/>
                  <a:cs typeface="Helvetica Neue"/>
                  <a:sym typeface="Helvetica Neue"/>
                </a:rPr>
                <a:t>32m</a:t>
              </a:r>
              <a:endParaRPr b="1" sz="1200">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GB" sz="1000">
                  <a:solidFill>
                    <a:schemeClr val="lt1"/>
                  </a:solidFill>
                  <a:latin typeface="Helvetica Neue"/>
                  <a:ea typeface="Helvetica Neue"/>
                  <a:cs typeface="Helvetica Neue"/>
                  <a:sym typeface="Helvetica Neue"/>
                </a:rPr>
                <a:t>Datasets</a:t>
              </a:r>
              <a:endParaRPr b="1" sz="1000">
                <a:solidFill>
                  <a:schemeClr val="lt1"/>
                </a:solidFill>
                <a:latin typeface="Helvetica Neue"/>
                <a:ea typeface="Helvetica Neue"/>
                <a:cs typeface="Helvetica Neue"/>
                <a:sym typeface="Helvetica Neue"/>
              </a:endParaRPr>
            </a:p>
          </p:txBody>
        </p:sp>
        <p:sp>
          <p:nvSpPr>
            <p:cNvPr id="295" name="Google Shape;295;p48"/>
            <p:cNvSpPr txBox="1"/>
            <p:nvPr/>
          </p:nvSpPr>
          <p:spPr>
            <a:xfrm rot="-1486331">
              <a:off x="1621513" y="1728258"/>
              <a:ext cx="810479" cy="22752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22m </a:t>
              </a:r>
              <a:r>
                <a:rPr lang="en-GB" sz="900">
                  <a:solidFill>
                    <a:srgbClr val="D9D9D9"/>
                  </a:solidFill>
                  <a:latin typeface="Helvetica Neue"/>
                  <a:ea typeface="Helvetica Neue"/>
                  <a:cs typeface="Helvetica Neue"/>
                  <a:sym typeface="Helvetica Neue"/>
                </a:rPr>
                <a:t>links</a:t>
              </a:r>
              <a:endParaRPr sz="900">
                <a:solidFill>
                  <a:srgbClr val="D9D9D9"/>
                </a:solidFill>
                <a:latin typeface="Helvetica Neue Light"/>
                <a:ea typeface="Helvetica Neue Light"/>
                <a:cs typeface="Helvetica Neue Light"/>
                <a:sym typeface="Helvetica Neue Light"/>
              </a:endParaRPr>
            </a:p>
          </p:txBody>
        </p:sp>
        <p:sp>
          <p:nvSpPr>
            <p:cNvPr id="296" name="Google Shape;296;p48"/>
            <p:cNvSpPr/>
            <p:nvPr/>
          </p:nvSpPr>
          <p:spPr>
            <a:xfrm flipH="1" rot="742225">
              <a:off x="3993811" y="2162259"/>
              <a:ext cx="3248828" cy="78881"/>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8"/>
            <p:cNvSpPr/>
            <p:nvPr/>
          </p:nvSpPr>
          <p:spPr>
            <a:xfrm flipH="1" rot="-7524028">
              <a:off x="2976883" y="2972093"/>
              <a:ext cx="1558292" cy="78852"/>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8"/>
            <p:cNvSpPr/>
            <p:nvPr/>
          </p:nvSpPr>
          <p:spPr>
            <a:xfrm flipH="1" rot="7104632">
              <a:off x="2023306" y="2825830"/>
              <a:ext cx="1166491" cy="79060"/>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8"/>
            <p:cNvSpPr/>
            <p:nvPr/>
          </p:nvSpPr>
          <p:spPr>
            <a:xfrm rot="-6450">
              <a:off x="2990849" y="3857700"/>
              <a:ext cx="1119302" cy="78900"/>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8"/>
            <p:cNvSpPr/>
            <p:nvPr/>
          </p:nvSpPr>
          <p:spPr>
            <a:xfrm flipH="1" rot="-1007994">
              <a:off x="5222028" y="3288043"/>
              <a:ext cx="2240943" cy="78764"/>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8"/>
            <p:cNvSpPr/>
            <p:nvPr/>
          </p:nvSpPr>
          <p:spPr>
            <a:xfrm flipH="1" rot="1639875">
              <a:off x="3627152" y="3020550"/>
              <a:ext cx="2939664" cy="78777"/>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48"/>
            <p:cNvGrpSpPr/>
            <p:nvPr/>
          </p:nvGrpSpPr>
          <p:grpSpPr>
            <a:xfrm>
              <a:off x="4114550" y="1340275"/>
              <a:ext cx="1517100" cy="302725"/>
              <a:chOff x="4114550" y="1340275"/>
              <a:chExt cx="1517100" cy="302725"/>
            </a:xfrm>
          </p:grpSpPr>
          <p:sp>
            <p:nvSpPr>
              <p:cNvPr id="303" name="Google Shape;303;p48"/>
              <p:cNvSpPr/>
              <p:nvPr/>
            </p:nvSpPr>
            <p:spPr>
              <a:xfrm flipH="1">
                <a:off x="4114550" y="1564100"/>
                <a:ext cx="1517100" cy="78900"/>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8"/>
              <p:cNvSpPr/>
              <p:nvPr/>
            </p:nvSpPr>
            <p:spPr>
              <a:xfrm>
                <a:off x="4114550" y="1340275"/>
                <a:ext cx="1517100" cy="78900"/>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 name="Google Shape;305;p48"/>
            <p:cNvSpPr/>
            <p:nvPr/>
          </p:nvSpPr>
          <p:spPr>
            <a:xfrm flipH="1" rot="-1478211">
              <a:off x="1665571" y="1902835"/>
              <a:ext cx="833362" cy="78930"/>
            </a:xfrm>
            <a:prstGeom prst="rightArrow">
              <a:avLst>
                <a:gd fmla="val 14018" name="adj1"/>
                <a:gd fmla="val 69612"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8"/>
            <p:cNvSpPr txBox="1"/>
            <p:nvPr/>
          </p:nvSpPr>
          <p:spPr>
            <a:xfrm rot="775881">
              <a:off x="5756670" y="2130808"/>
              <a:ext cx="1181053" cy="22719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solidFill>
                    <a:srgbClr val="D9D9D9"/>
                  </a:solidFill>
                  <a:latin typeface="Helvetica Neue"/>
                  <a:ea typeface="Helvetica Neue"/>
                  <a:cs typeface="Helvetica Neue"/>
                  <a:sym typeface="Helvetica Neue"/>
                </a:rPr>
                <a:t>17m </a:t>
              </a:r>
              <a:r>
                <a:rPr lang="en-GB" sz="900">
                  <a:solidFill>
                    <a:srgbClr val="D9D9D9"/>
                  </a:solidFill>
                  <a:latin typeface="Helvetica Neue"/>
                  <a:ea typeface="Helvetica Neue"/>
                  <a:cs typeface="Helvetica Neue"/>
                  <a:sym typeface="Helvetica Neue"/>
                </a:rPr>
                <a:t>links</a:t>
              </a:r>
              <a:r>
                <a:rPr lang="en-GB" sz="900">
                  <a:solidFill>
                    <a:srgbClr val="D9D9D9"/>
                  </a:solidFill>
                  <a:latin typeface="Helvetica Neue Light"/>
                  <a:ea typeface="Helvetica Neue Light"/>
                  <a:cs typeface="Helvetica Neue Light"/>
                  <a:sym typeface="Helvetica Neue Light"/>
                </a:rPr>
                <a:t> </a:t>
              </a:r>
              <a:endParaRPr b="1" sz="900">
                <a:solidFill>
                  <a:srgbClr val="D9D9D9"/>
                </a:solidFill>
                <a:latin typeface="Helvetica Neue"/>
                <a:ea typeface="Helvetica Neue"/>
                <a:cs typeface="Helvetica Neue"/>
                <a:sym typeface="Helvetica Neue"/>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Dimensions for research security</a:t>
            </a:r>
            <a:endParaRPr/>
          </a:p>
        </p:txBody>
      </p:sp>
      <p:sp>
        <p:nvSpPr>
          <p:cNvPr id="312" name="Google Shape;312;p49"/>
          <p:cNvSpPr txBox="1"/>
          <p:nvPr>
            <p:ph idx="1" type="body"/>
          </p:nvPr>
        </p:nvSpPr>
        <p:spPr>
          <a:xfrm>
            <a:off x="311700" y="1508925"/>
            <a:ext cx="8520600" cy="344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GB"/>
              <a:t>Dimensions has worked closely with academic research security professionals since 2019.</a:t>
            </a:r>
            <a:endParaRPr/>
          </a:p>
          <a:p>
            <a:pPr indent="0" lvl="0" marL="0" rtl="0" algn="l">
              <a:spcBef>
                <a:spcPts val="1600"/>
              </a:spcBef>
              <a:spcAft>
                <a:spcPts val="0"/>
              </a:spcAft>
              <a:buNone/>
            </a:pPr>
            <a:r>
              <a:rPr lang="en-GB"/>
              <a:t>The Research Security app was developed with an advisory group of research security users in response to an increasing demand for additional analytical capabilities unavailable in Dimensions Analytics.</a:t>
            </a:r>
            <a:endParaRPr/>
          </a:p>
          <a:p>
            <a:pPr indent="0" lvl="0" marL="457200" rtl="0" algn="l">
              <a:spcBef>
                <a:spcPts val="1600"/>
              </a:spcBef>
              <a:spcAft>
                <a:spcPts val="0"/>
              </a:spcAft>
              <a:buNone/>
            </a:pPr>
            <a:r>
              <a:t/>
            </a:r>
            <a:endParaRPr/>
          </a:p>
          <a:p>
            <a:pPr indent="0" lvl="0" marL="914400" rtl="0" algn="l">
              <a:spcBef>
                <a:spcPts val="1600"/>
              </a:spcBef>
              <a:spcAft>
                <a:spcPts val="0"/>
              </a:spcAft>
              <a:buNone/>
            </a:pPr>
            <a:r>
              <a:t/>
            </a:r>
            <a:endParaRPr/>
          </a:p>
          <a:p>
            <a:pPr indent="0" lvl="0" marL="91440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13" name="Google Shape;313;p49"/>
          <p:cNvSpPr/>
          <p:nvPr/>
        </p:nvSpPr>
        <p:spPr>
          <a:xfrm>
            <a:off x="1981200" y="1021075"/>
            <a:ext cx="5349300" cy="2011800"/>
          </a:xfrm>
          <a:prstGeom prst="flowChartAlternateProcess">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9"/>
          <p:cNvSpPr txBox="1"/>
          <p:nvPr/>
        </p:nvSpPr>
        <p:spPr>
          <a:xfrm>
            <a:off x="2181150" y="1181100"/>
            <a:ext cx="5086500" cy="14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600"/>
              </a:spcAft>
              <a:buNone/>
            </a:pPr>
            <a:r>
              <a:rPr i="1" lang="en-GB" sz="1500">
                <a:solidFill>
                  <a:srgbClr val="FFFFFF"/>
                </a:solidFill>
                <a:latin typeface="Open Sans Light"/>
                <a:ea typeface="Open Sans Light"/>
                <a:cs typeface="Open Sans Light"/>
                <a:sym typeface="Open Sans Light"/>
              </a:rPr>
              <a:t>“Dimensions has become the cornerstone of our workflow to understand the extent of foreign influence at our institutions… Processes that took us hours to complete in the past can now be done in just minutes with much greater fidelity.”</a:t>
            </a:r>
            <a:br>
              <a:rPr lang="en-GB" sz="1700">
                <a:solidFill>
                  <a:srgbClr val="FFFFFF"/>
                </a:solidFill>
                <a:latin typeface="Open Sans Light"/>
                <a:ea typeface="Open Sans Light"/>
                <a:cs typeface="Open Sans Light"/>
                <a:sym typeface="Open Sans Light"/>
              </a:rPr>
            </a:br>
            <a:r>
              <a:rPr lang="en-GB" sz="1700">
                <a:solidFill>
                  <a:srgbClr val="FFFFFF"/>
                </a:solidFill>
                <a:latin typeface="Open Sans Light"/>
                <a:ea typeface="Open Sans Light"/>
                <a:cs typeface="Open Sans Light"/>
                <a:sym typeface="Open Sans Light"/>
              </a:rPr>
              <a:t>			</a:t>
            </a:r>
            <a:r>
              <a:rPr lang="en-GB">
                <a:solidFill>
                  <a:srgbClr val="FFFFFF"/>
                </a:solidFill>
                <a:latin typeface="Open Sans Light"/>
                <a:ea typeface="Open Sans Light"/>
                <a:cs typeface="Open Sans Light"/>
                <a:sym typeface="Open Sans Light"/>
              </a:rPr>
              <a:t>Chief Research Security Officer</a:t>
            </a:r>
            <a:br>
              <a:rPr lang="en-GB">
                <a:solidFill>
                  <a:srgbClr val="FFFFFF"/>
                </a:solidFill>
                <a:latin typeface="Open Sans Light"/>
                <a:ea typeface="Open Sans Light"/>
                <a:cs typeface="Open Sans Light"/>
                <a:sym typeface="Open Sans Light"/>
              </a:rPr>
            </a:br>
            <a:r>
              <a:rPr lang="en-GB">
                <a:solidFill>
                  <a:srgbClr val="FFFFFF"/>
                </a:solidFill>
                <a:latin typeface="Open Sans Light"/>
                <a:ea typeface="Open Sans Light"/>
                <a:cs typeface="Open Sans Light"/>
                <a:sym typeface="Open Sans Light"/>
              </a:rPr>
              <a:t>			University System Office</a:t>
            </a:r>
            <a:endParaRPr sz="1700">
              <a:solidFill>
                <a:srgbClr val="FFFFFF"/>
              </a:solidFill>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Filters</a:t>
            </a:r>
            <a:endParaRPr/>
          </a:p>
        </p:txBody>
      </p:sp>
      <p:sp>
        <p:nvSpPr>
          <p:cNvPr id="320" name="Google Shape;320;p50"/>
          <p:cNvSpPr txBox="1"/>
          <p:nvPr>
            <p:ph idx="1" type="body"/>
          </p:nvPr>
        </p:nvSpPr>
        <p:spPr>
          <a:xfrm>
            <a:off x="387900" y="1031650"/>
            <a:ext cx="3297600" cy="351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300">
                <a:solidFill>
                  <a:srgbClr val="000000"/>
                </a:solidFill>
              </a:rPr>
              <a:t>We supply numerous filters in the app so that you can limit analyses and results according to your needs.</a:t>
            </a:r>
            <a:br>
              <a:rPr lang="en-GB" sz="1300">
                <a:solidFill>
                  <a:srgbClr val="000000"/>
                </a:solidFill>
              </a:rPr>
            </a:br>
            <a:br>
              <a:rPr lang="en-GB" sz="1300">
                <a:solidFill>
                  <a:srgbClr val="000000"/>
                </a:solidFill>
              </a:rPr>
            </a:br>
            <a:r>
              <a:rPr lang="en-GB" sz="1300">
                <a:solidFill>
                  <a:srgbClr val="000000"/>
                </a:solidFill>
                <a:highlight>
                  <a:srgbClr val="FFFF00"/>
                </a:highlight>
              </a:rPr>
              <a:t>You make the calls on what’s important to you.</a:t>
            </a:r>
            <a:endParaRPr sz="1300">
              <a:solidFill>
                <a:srgbClr val="000000"/>
              </a:solidFill>
              <a:highlight>
                <a:srgbClr val="FFFF00"/>
              </a:highlight>
            </a:endParaRPr>
          </a:p>
          <a:p>
            <a:pPr indent="0" lvl="0" marL="0" rtl="0" algn="l">
              <a:spcBef>
                <a:spcPts val="0"/>
              </a:spcBef>
              <a:spcAft>
                <a:spcPts val="1600"/>
              </a:spcAft>
              <a:buNone/>
            </a:pPr>
            <a:r>
              <a:t/>
            </a:r>
            <a:endParaRPr/>
          </a:p>
        </p:txBody>
      </p:sp>
      <p:sp>
        <p:nvSpPr>
          <p:cNvPr id="321" name="Google Shape;321;p50"/>
          <p:cNvSpPr txBox="1"/>
          <p:nvPr/>
        </p:nvSpPr>
        <p:spPr>
          <a:xfrm>
            <a:off x="4754625" y="1782975"/>
            <a:ext cx="3729900" cy="1864500"/>
          </a:xfrm>
          <a:prstGeom prst="rect">
            <a:avLst/>
          </a:prstGeom>
          <a:noFill/>
          <a:ln>
            <a:noFill/>
          </a:ln>
        </p:spPr>
        <p:txBody>
          <a:bodyPr anchorCtr="0" anchor="t" bIns="91425" lIns="91425" spcFirstLastPara="1" rIns="91425" wrap="square" tIns="91425">
            <a:noAutofit/>
          </a:bodyPr>
          <a:lstStyle/>
          <a:p>
            <a:pPr indent="-298450" lvl="0" marL="457200" rtl="0" algn="l">
              <a:lnSpc>
                <a:spcPct val="150000"/>
              </a:lnSpc>
              <a:spcBef>
                <a:spcPts val="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Time parameters</a:t>
            </a:r>
            <a:endParaRPr sz="1100">
              <a:solidFill>
                <a:srgbClr val="FFFFFF"/>
              </a:solidFill>
              <a:latin typeface="Open Sans"/>
              <a:ea typeface="Open Sans"/>
              <a:cs typeface="Open Sans"/>
              <a:sym typeface="Open Sans"/>
            </a:endParaRPr>
          </a:p>
          <a:p>
            <a:pPr indent="-298450" lvl="0" marL="457200" rtl="0" algn="l">
              <a:lnSpc>
                <a:spcPct val="150000"/>
              </a:lnSpc>
              <a:spcBef>
                <a:spcPts val="100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Flagged country/territory</a:t>
            </a:r>
            <a:endParaRPr sz="1100">
              <a:solidFill>
                <a:srgbClr val="FFFFFF"/>
              </a:solidFill>
              <a:latin typeface="Open Sans"/>
              <a:ea typeface="Open Sans"/>
              <a:cs typeface="Open Sans"/>
              <a:sym typeface="Open Sans"/>
            </a:endParaRPr>
          </a:p>
          <a:p>
            <a:pPr indent="-298450" lvl="0" marL="457200" rtl="0" algn="l">
              <a:lnSpc>
                <a:spcPct val="150000"/>
              </a:lnSpc>
              <a:spcBef>
                <a:spcPts val="100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Flagged funder country/territory</a:t>
            </a:r>
            <a:endParaRPr sz="1100">
              <a:solidFill>
                <a:srgbClr val="FFFFFF"/>
              </a:solidFill>
              <a:latin typeface="Open Sans"/>
              <a:ea typeface="Open Sans"/>
              <a:cs typeface="Open Sans"/>
              <a:sym typeface="Open Sans"/>
            </a:endParaRPr>
          </a:p>
          <a:p>
            <a:pPr indent="-298450" lvl="0" marL="457200" rtl="0" algn="l">
              <a:lnSpc>
                <a:spcPct val="150000"/>
              </a:lnSpc>
              <a:spcBef>
                <a:spcPts val="100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Flagged research organization</a:t>
            </a:r>
            <a:endParaRPr sz="1100">
              <a:solidFill>
                <a:srgbClr val="FFFFFF"/>
              </a:solidFill>
              <a:latin typeface="Open Sans"/>
              <a:ea typeface="Open Sans"/>
              <a:cs typeface="Open Sans"/>
              <a:sym typeface="Open Sans"/>
            </a:endParaRPr>
          </a:p>
          <a:p>
            <a:pPr indent="-298450" lvl="0" marL="457200" rtl="0" algn="l">
              <a:lnSpc>
                <a:spcPct val="150000"/>
              </a:lnSpc>
              <a:spcBef>
                <a:spcPts val="100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Flagged organization lists</a:t>
            </a:r>
            <a:endParaRPr sz="1100">
              <a:solidFill>
                <a:srgbClr val="FFFFFF"/>
              </a:solidFill>
              <a:latin typeface="Open Sans"/>
              <a:ea typeface="Open Sans"/>
              <a:cs typeface="Open Sans"/>
              <a:sym typeface="Open Sans"/>
            </a:endParaRPr>
          </a:p>
          <a:p>
            <a:pPr indent="-298450" lvl="0" marL="457200" rtl="0" algn="l">
              <a:lnSpc>
                <a:spcPct val="150000"/>
              </a:lnSpc>
              <a:spcBef>
                <a:spcPts val="1000"/>
              </a:spcBef>
              <a:spcAft>
                <a:spcPts val="0"/>
              </a:spcAft>
              <a:buClr>
                <a:srgbClr val="FFFFFF"/>
              </a:buClr>
              <a:buSzPts val="1100"/>
              <a:buFont typeface="Open Sans"/>
              <a:buChar char="➢"/>
            </a:pPr>
            <a:r>
              <a:rPr lang="en-GB" sz="1100">
                <a:solidFill>
                  <a:srgbClr val="FFFFFF"/>
                </a:solidFill>
                <a:latin typeface="Open Sans"/>
                <a:ea typeface="Open Sans"/>
                <a:cs typeface="Open Sans"/>
                <a:sym typeface="Open Sans"/>
              </a:rPr>
              <a:t>Fields of Research</a:t>
            </a:r>
            <a:endParaRPr sz="1100">
              <a:solidFill>
                <a:srgbClr val="FFFFFF"/>
              </a:solidFill>
              <a:latin typeface="Open Sans"/>
              <a:ea typeface="Open Sans"/>
              <a:cs typeface="Open Sans"/>
              <a:sym typeface="Open Sans"/>
            </a:endParaRPr>
          </a:p>
        </p:txBody>
      </p:sp>
      <p:sp>
        <p:nvSpPr>
          <p:cNvPr id="322" name="Google Shape;322;p50"/>
          <p:cNvSpPr/>
          <p:nvPr/>
        </p:nvSpPr>
        <p:spPr>
          <a:xfrm>
            <a:off x="1000675" y="2509375"/>
            <a:ext cx="2468100" cy="2193900"/>
          </a:xfrm>
          <a:prstGeom prst="wedgeRoundRectCallout">
            <a:avLst>
              <a:gd fmla="val 105662" name="adj1"/>
              <a:gd fmla="val -8193"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pic>
        <p:nvPicPr>
          <p:cNvPr id="323" name="Google Shape;323;p50"/>
          <p:cNvPicPr preferRelativeResize="0"/>
          <p:nvPr/>
        </p:nvPicPr>
        <p:blipFill rotWithShape="1">
          <a:blip r:embed="rId3">
            <a:alphaModFix/>
          </a:blip>
          <a:srcRect b="0" l="1601" r="4183" t="0"/>
          <a:stretch/>
        </p:blipFill>
        <p:spPr>
          <a:xfrm>
            <a:off x="1249175" y="2561225"/>
            <a:ext cx="1764100" cy="1264250"/>
          </a:xfrm>
          <a:prstGeom prst="rect">
            <a:avLst/>
          </a:prstGeom>
          <a:noFill/>
          <a:ln>
            <a:noFill/>
          </a:ln>
        </p:spPr>
      </p:pic>
      <p:pic>
        <p:nvPicPr>
          <p:cNvPr id="324" name="Google Shape;324;p50"/>
          <p:cNvPicPr preferRelativeResize="0"/>
          <p:nvPr/>
        </p:nvPicPr>
        <p:blipFill rotWithShape="1">
          <a:blip r:embed="rId4">
            <a:alphaModFix/>
          </a:blip>
          <a:srcRect b="0" l="0" r="2666" t="0"/>
          <a:stretch/>
        </p:blipFill>
        <p:spPr>
          <a:xfrm>
            <a:off x="1249175" y="3825475"/>
            <a:ext cx="1764100" cy="82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1"/>
          <p:cNvSpPr/>
          <p:nvPr/>
        </p:nvSpPr>
        <p:spPr>
          <a:xfrm>
            <a:off x="0" y="-58700"/>
            <a:ext cx="9136500" cy="93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30" name="Google Shape;330;p51"/>
          <p:cNvPicPr preferRelativeResize="0"/>
          <p:nvPr/>
        </p:nvPicPr>
        <p:blipFill>
          <a:blip r:embed="rId3">
            <a:alphaModFix/>
          </a:blip>
          <a:stretch>
            <a:fillRect/>
          </a:stretch>
        </p:blipFill>
        <p:spPr>
          <a:xfrm>
            <a:off x="554500" y="57900"/>
            <a:ext cx="8027500" cy="4676175"/>
          </a:xfrm>
          <a:prstGeom prst="rect">
            <a:avLst/>
          </a:prstGeom>
          <a:noFill/>
          <a:ln>
            <a:noFill/>
          </a:ln>
          <a:effectLst>
            <a:outerShdw blurRad="57150" rotWithShape="0" algn="bl" dir="5400000" dist="19050">
              <a:srgbClr val="000000">
                <a:alpha val="50000"/>
              </a:srgbClr>
            </a:outerShdw>
          </a:effectLst>
        </p:spPr>
      </p:pic>
      <p:pic>
        <p:nvPicPr>
          <p:cNvPr id="331" name="Google Shape;331;p51"/>
          <p:cNvPicPr preferRelativeResize="0"/>
          <p:nvPr/>
        </p:nvPicPr>
        <p:blipFill>
          <a:blip r:embed="rId4">
            <a:alphaModFix/>
          </a:blip>
          <a:stretch>
            <a:fillRect/>
          </a:stretch>
        </p:blipFill>
        <p:spPr>
          <a:xfrm>
            <a:off x="3106100" y="2057900"/>
            <a:ext cx="2808300" cy="382575"/>
          </a:xfrm>
          <a:prstGeom prst="rect">
            <a:avLst/>
          </a:prstGeom>
          <a:noFill/>
          <a:ln>
            <a:noFill/>
          </a:ln>
        </p:spPr>
      </p:pic>
      <p:pic>
        <p:nvPicPr>
          <p:cNvPr id="332" name="Google Shape;332;p51"/>
          <p:cNvPicPr preferRelativeResize="0"/>
          <p:nvPr/>
        </p:nvPicPr>
        <p:blipFill>
          <a:blip r:embed="rId4">
            <a:alphaModFix/>
          </a:blip>
          <a:stretch>
            <a:fillRect/>
          </a:stretch>
        </p:blipFill>
        <p:spPr>
          <a:xfrm>
            <a:off x="2414050" y="519974"/>
            <a:ext cx="1242024" cy="16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2"/>
          <p:cNvSpPr/>
          <p:nvPr/>
        </p:nvSpPr>
        <p:spPr>
          <a:xfrm>
            <a:off x="0" y="-58700"/>
            <a:ext cx="9136500" cy="93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38" name="Google Shape;338;p52"/>
          <p:cNvPicPr preferRelativeResize="0"/>
          <p:nvPr/>
        </p:nvPicPr>
        <p:blipFill rotWithShape="1">
          <a:blip r:embed="rId3">
            <a:alphaModFix/>
          </a:blip>
          <a:srcRect b="2020" l="1037" r="1037" t="2202"/>
          <a:stretch/>
        </p:blipFill>
        <p:spPr>
          <a:xfrm>
            <a:off x="3183275" y="150913"/>
            <a:ext cx="5477226" cy="4480325"/>
          </a:xfrm>
          <a:prstGeom prst="rect">
            <a:avLst/>
          </a:prstGeom>
          <a:noFill/>
          <a:ln>
            <a:noFill/>
          </a:ln>
          <a:effectLst>
            <a:outerShdw blurRad="57150" rotWithShape="0" algn="bl" dir="5400000" dist="19050">
              <a:srgbClr val="000000">
                <a:alpha val="50000"/>
              </a:srgbClr>
            </a:outerShdw>
          </a:effectLst>
        </p:spPr>
      </p:pic>
      <p:pic>
        <p:nvPicPr>
          <p:cNvPr id="339" name="Google Shape;339;p52"/>
          <p:cNvPicPr preferRelativeResize="0"/>
          <p:nvPr/>
        </p:nvPicPr>
        <p:blipFill>
          <a:blip r:embed="rId4">
            <a:alphaModFix/>
          </a:blip>
          <a:stretch>
            <a:fillRect/>
          </a:stretch>
        </p:blipFill>
        <p:spPr>
          <a:xfrm>
            <a:off x="608075" y="342938"/>
            <a:ext cx="2139325" cy="3786326"/>
          </a:xfrm>
          <a:prstGeom prst="rect">
            <a:avLst/>
          </a:prstGeom>
          <a:noFill/>
          <a:ln>
            <a:noFill/>
          </a:ln>
          <a:effectLst>
            <a:outerShdw blurRad="57150" rotWithShape="0" algn="bl" dir="5400000" dist="19050">
              <a:srgbClr val="000000">
                <a:alpha val="50000"/>
              </a:srgbClr>
            </a:outerShdw>
          </a:effectLst>
        </p:spPr>
      </p:pic>
      <p:pic>
        <p:nvPicPr>
          <p:cNvPr id="340" name="Google Shape;340;p52"/>
          <p:cNvPicPr preferRelativeResize="0"/>
          <p:nvPr/>
        </p:nvPicPr>
        <p:blipFill>
          <a:blip r:embed="rId5">
            <a:alphaModFix/>
          </a:blip>
          <a:stretch>
            <a:fillRect/>
          </a:stretch>
        </p:blipFill>
        <p:spPr>
          <a:xfrm>
            <a:off x="2941141" y="3278366"/>
            <a:ext cx="3110275" cy="1743600"/>
          </a:xfrm>
          <a:prstGeom prst="rect">
            <a:avLst/>
          </a:prstGeom>
          <a:noFill/>
          <a:ln>
            <a:noFill/>
          </a:ln>
          <a:effectLst>
            <a:outerShdw blurRad="57150" rotWithShape="0" algn="bl" dir="5400000" dist="19050">
              <a:srgbClr val="000000">
                <a:alpha val="50000"/>
              </a:srgbClr>
            </a:outerShdw>
          </a:effectLst>
        </p:spPr>
      </p:pic>
      <p:pic>
        <p:nvPicPr>
          <p:cNvPr id="341" name="Google Shape;341;p52"/>
          <p:cNvPicPr preferRelativeResize="0"/>
          <p:nvPr/>
        </p:nvPicPr>
        <p:blipFill>
          <a:blip r:embed="rId6">
            <a:alphaModFix/>
          </a:blip>
          <a:stretch>
            <a:fillRect/>
          </a:stretch>
        </p:blipFill>
        <p:spPr>
          <a:xfrm>
            <a:off x="5152975" y="224249"/>
            <a:ext cx="1242024" cy="169200"/>
          </a:xfrm>
          <a:prstGeom prst="rect">
            <a:avLst/>
          </a:prstGeom>
          <a:noFill/>
          <a:ln>
            <a:noFill/>
          </a:ln>
        </p:spPr>
      </p:pic>
      <p:pic>
        <p:nvPicPr>
          <p:cNvPr id="342" name="Google Shape;342;p52"/>
          <p:cNvPicPr preferRelativeResize="0"/>
          <p:nvPr/>
        </p:nvPicPr>
        <p:blipFill>
          <a:blip r:embed="rId6">
            <a:alphaModFix/>
          </a:blip>
          <a:stretch>
            <a:fillRect/>
          </a:stretch>
        </p:blipFill>
        <p:spPr>
          <a:xfrm>
            <a:off x="4306425" y="555950"/>
            <a:ext cx="1802975" cy="169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mensions">
  <a:themeElements>
    <a:clrScheme name="Simple Light">
      <a:dk1>
        <a:srgbClr val="2A245C"/>
      </a:dk1>
      <a:lt1>
        <a:srgbClr val="FFFFFF"/>
      </a:lt1>
      <a:dk2>
        <a:srgbClr val="491759"/>
      </a:dk2>
      <a:lt2>
        <a:srgbClr val="EEEEEE"/>
      </a:lt2>
      <a:accent1>
        <a:srgbClr val="40BBED"/>
      </a:accent1>
      <a:accent2>
        <a:srgbClr val="304E9D"/>
      </a:accent2>
      <a:accent3>
        <a:srgbClr val="A2C617"/>
      </a:accent3>
      <a:accent4>
        <a:srgbClr val="EA3D9C"/>
      </a:accent4>
      <a:accent5>
        <a:srgbClr val="F18900"/>
      </a:accent5>
      <a:accent6>
        <a:srgbClr val="FFCC00"/>
      </a:accent6>
      <a:hlink>
        <a:srgbClr val="8888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igital Science">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661CB259F7D4F8211EC70A4C73118" ma:contentTypeVersion="20" ma:contentTypeDescription="Create a new document." ma:contentTypeScope="" ma:versionID="40ae7aa3b0fff9b5416c78c732d1f84e">
  <xsd:schema xmlns:xsd="http://www.w3.org/2001/XMLSchema" xmlns:xs="http://www.w3.org/2001/XMLSchema" xmlns:p="http://schemas.microsoft.com/office/2006/metadata/properties" xmlns:ns1="http://schemas.microsoft.com/sharepoint/v3" xmlns:ns2="1795f2d0-3c60-4130-b004-5f04ef3bda6f" xmlns:ns3="7a82b365-f1d9-44fe-bbab-7a6990910af6" targetNamespace="http://schemas.microsoft.com/office/2006/metadata/properties" ma:root="true" ma:fieldsID="874c098115bb88185a6c8980803107a0" ns1:_="" ns2:_="" ns3:_="">
    <xsd:import namespace="http://schemas.microsoft.com/sharepoint/v3"/>
    <xsd:import namespace="1795f2d0-3c60-4130-b004-5f04ef3bda6f"/>
    <xsd:import namespace="7a82b365-f1d9-44fe-bbab-7a6990910a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95f2d0-3c60-4130-b004-5f04ef3bda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f7fe52-4cf0-4ac8-9b4d-b191edad39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82b365-f1d9-44fe-bbab-7a6990910a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e2e54c-7653-4247-a142-9ca4d0895901}" ma:internalName="TaxCatchAll" ma:showField="CatchAllData" ma:web="7a82b365-f1d9-44fe-bbab-7a6990910a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95f2d0-3c60-4130-b004-5f04ef3bda6f">
      <Terms xmlns="http://schemas.microsoft.com/office/infopath/2007/PartnerControls"/>
    </lcf76f155ced4ddcb4097134ff3c332f>
    <TaxCatchAll xmlns="7a82b365-f1d9-44fe-bbab-7a6990910af6"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73654F0-97B3-4146-A173-539F53548D25}"/>
</file>

<file path=customXml/itemProps2.xml><?xml version="1.0" encoding="utf-8"?>
<ds:datastoreItem xmlns:ds="http://schemas.openxmlformats.org/officeDocument/2006/customXml" ds:itemID="{C28DF9E5-9BFC-40F6-92A8-3D7C2C56872E}"/>
</file>

<file path=customXml/itemProps3.xml><?xml version="1.0" encoding="utf-8"?>
<ds:datastoreItem xmlns:ds="http://schemas.openxmlformats.org/officeDocument/2006/customXml" ds:itemID="{8523D56E-596F-49EC-9F40-803C73F3BCB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0x010100500661CB259F7D4F8211EC70A4C73118</vt:lpwstr>
  </property>
</Properties>
</file>